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19A0E-1FB4-490F-87B8-83912F28D58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E3050-24B1-482F-98FE-CDFDD4C5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4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93F5-B748-468C-AF83-AA613376F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9C1F2-FC0E-404A-94B3-27C8B67F2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6C6A9-1509-4218-9A2C-6FB936B9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53C33-F701-45B4-80C2-BCAFD8D2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8C988-3F7B-461D-B192-E226D1A7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1D426E97-E9A5-4D99-B2D7-5C3AB23430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127" t="25152" r="15493" b="18294"/>
          <a:stretch/>
        </p:blipFill>
        <p:spPr>
          <a:xfrm>
            <a:off x="0" y="309096"/>
            <a:ext cx="12194284" cy="61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0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BD40-020B-4E5E-9DFE-ABB7FAC4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B35A0-BBD4-49F0-8B97-4CAB6B3C4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C357-070D-441C-9343-AAF7249D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6110C-C93A-468F-A0D7-3021050B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04B75-1B15-487B-8287-F1FC8FE1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9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393675-425E-4E0D-822B-B2ECFD23B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979CD-8F21-42E4-A9A5-169EB2818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D1577-B530-446F-B74F-1A5B47FE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A6D3F-8CD2-4EEF-AB42-85211D2A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0CEC5-69E1-4F21-9993-450633E2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3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11">
            <a:extLst>
              <a:ext uri="{FF2B5EF4-FFF2-40B4-BE49-F238E27FC236}">
                <a16:creationId xmlns:a16="http://schemas.microsoft.com/office/drawing/2014/main" id="{C7B6C515-40C4-4510-8D47-4EF3168D6C85}"/>
              </a:ext>
            </a:extLst>
          </p:cNvPr>
          <p:cNvSpPr txBox="1"/>
          <p:nvPr userDrawn="1"/>
        </p:nvSpPr>
        <p:spPr>
          <a:xfrm>
            <a:off x="0" y="6196249"/>
            <a:ext cx="12192000" cy="6633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07B25-BE73-4E30-926A-32133049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7315200" cy="6240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8610F-0673-499A-8036-70F0F86B0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96" y="797008"/>
            <a:ext cx="11696568" cy="53941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7A4F5-51C7-4EB4-A6F3-E7281D54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7755" y="6334514"/>
            <a:ext cx="17526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6983098-9CA9-44D6-BC0E-1EF6C60F31DD}" type="datetime12">
              <a:rPr lang="en-US" smtClean="0"/>
              <a:pPr/>
              <a:t>7:34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9576-2FC8-4FA4-BB58-8F72D470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2976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449C-6F6F-49FE-94D2-682E250B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2976"/>
            <a:ext cx="2743200" cy="365125"/>
          </a:xfrm>
        </p:spPr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134E5A-95C5-4C07-9CEA-6F255171914A}"/>
              </a:ext>
            </a:extLst>
          </p:cNvPr>
          <p:cNvCxnSpPr>
            <a:cxnSpLocks/>
          </p:cNvCxnSpPr>
          <p:nvPr userDrawn="1"/>
        </p:nvCxnSpPr>
        <p:spPr>
          <a:xfrm>
            <a:off x="0" y="625418"/>
            <a:ext cx="68912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2">
            <a:extLst>
              <a:ext uri="{FF2B5EF4-FFF2-40B4-BE49-F238E27FC236}">
                <a16:creationId xmlns:a16="http://schemas.microsoft.com/office/drawing/2014/main" id="{3A3FA26A-C48E-428A-BCFE-5BCCACE8A8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6" y="6251669"/>
            <a:ext cx="1187440" cy="555724"/>
          </a:xfrm>
          <a:prstGeom prst="rect">
            <a:avLst/>
          </a:prstGeom>
        </p:spPr>
      </p:pic>
      <p:pic>
        <p:nvPicPr>
          <p:cNvPr id="13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55072AD2-CA0A-4E4E-BD28-8F5357F788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719" y="6334514"/>
            <a:ext cx="1955703" cy="42423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11928AC-C98E-4FAF-BF0E-01C19D2123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9571" y="6223143"/>
            <a:ext cx="6762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24568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E065-FEB3-4181-A965-919BA9EB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781BB-EF31-496C-8A3F-D4F880C04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C1BF1-865F-4D7D-9B4A-D654FDB7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7AD73-8294-4C33-9D17-1DEEBC20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A97EE-B003-4A96-A111-BE3F5A2E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1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0478-755E-4E74-A312-43CFF7DC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47D7-781C-4032-921B-940053BEB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61AE5-1E1B-483A-A2C4-82AC03FD9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B8EF1-3E3D-4F18-882F-4C54B5F0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D0185-E80D-4BFC-B208-EECE5A36E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C4E73-B748-4333-893B-EDC6E513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4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3F1E-C2B7-4768-A738-DEAB75A6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1A3D5-64A4-4454-A199-B6794F3FE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BFFDB-C0A5-4646-AE0B-5E8BC7C5E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DC558-65F9-49A8-985B-E776532D8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81A71-5D07-4B5B-9C85-32F64DD9D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42F34-A4E1-4246-880D-5ECC7F9C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02F96-BC06-4CE2-9F82-6CF2C684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D5356-7311-4717-B6BC-91B8C64D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0E8A-00FC-495D-872C-05F386B4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CC8C2B-A3B0-40AC-9489-F902A149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80CE9-449A-4EC5-B810-F29EB784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69232-6243-4E22-A111-187E1FE4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C97F1-767D-43AE-981D-97CD93D7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4044D-7634-4177-9E05-29DD6440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5F3E-AA3D-4DCD-9B60-817296E8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9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0028-19FA-497B-93ED-40BBF9D83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FE58C-8410-4B2A-8D07-AC755D46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42851-E1D0-4654-B1FE-E432455C1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359AB-3F20-49D0-99FB-BDAE5C55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D0A66-A26F-44C3-A8F8-0FDB0B9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607F0-1246-482F-BB76-C9A62D87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0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9375-6972-4D09-AC49-54135432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FC3C7-9B5D-4134-A091-C09A54156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35D9F-315C-46F6-898F-EC4972417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AF542-F665-4FE5-8CEA-762DC846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9E55B-45EC-4086-A5AA-EF3E7335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8ECD0-C5B6-484C-99A7-9B2B9502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6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B567F-77DA-4E53-BE40-F602AF4E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D457E-4912-4834-8C33-E2282943D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3834E-BEFD-499D-AA02-9AE8180DE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8E50-00D3-4726-8399-E5E2F2B940D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3265F-BD2A-4A8C-B711-E5CF66EBE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55F03-2BB6-484B-9C7F-E9508BA7F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5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17D6-A25E-42D0-BE9E-25A486D7D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0960" y="3167730"/>
            <a:ext cx="4511040" cy="96012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Database (SQL)</a:t>
            </a:r>
          </a:p>
        </p:txBody>
      </p:sp>
    </p:spTree>
    <p:extLst>
      <p:ext uri="{BB962C8B-B14F-4D97-AF65-F5344CB8AC3E}">
        <p14:creationId xmlns:p14="http://schemas.microsoft.com/office/powerpoint/2010/main" val="315278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DF-44C5-434D-BED0-7C2D64EF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12070080" cy="62409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(SQL): Conversion Functions and Conditional Exp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DB97-68BB-4268-A3D4-CACB0166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Objetivos:</a:t>
            </a:r>
          </a:p>
          <a:p>
            <a:pPr lvl="1"/>
            <a:r>
              <a:rPr lang="es-MX" dirty="0"/>
              <a:t>Conocer varios tipos de funciones de conversión disponibles en SQL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Practicar con las funciones TO_CHAR, TO_NUMBER, y TO_DATE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Conocer y aplicar expresiones condicionales </a:t>
            </a:r>
            <a:r>
              <a:rPr lang="es-MX"/>
              <a:t>en sentencias SELECT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331E-A58E-48A2-A00B-78AE0339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7003-F746-4AE3-B4E9-FE801E5C5383}" type="datetime12">
              <a:rPr lang="en-US" smtClean="0"/>
              <a:t>7:34 PM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6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DF-44C5-434D-BED0-7C2D64EF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12070080" cy="62409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(SQL): Conversion Functions and Conditional Exp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331E-A58E-48A2-A00B-78AE0339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7003-F746-4AE3-B4E9-FE801E5C5383}" type="datetime12">
              <a:rPr lang="en-US" smtClean="0"/>
              <a:t>7:34 PM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D2F8F2-178D-4BA5-BB83-D4664E4AF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021" y="885825"/>
            <a:ext cx="8458200" cy="32575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DB97-68BB-4268-A3D4-CACB0166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Tipos de conversiones: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D84CBA-FB59-4D1F-A2F5-12DED31E8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799" y="4194715"/>
            <a:ext cx="3130323" cy="19450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DF55B4-9C62-42B7-B411-D75A71D5E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326" y="4413341"/>
            <a:ext cx="2798604" cy="89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43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DF-44C5-434D-BED0-7C2D64EF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12070080" cy="62409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(SQL): Conversion Functions and Conditional Exp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DB97-68BB-4268-A3D4-CACB0166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Tipos de conversiones: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331E-A58E-48A2-A00B-78AE0339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7003-F746-4AE3-B4E9-FE801E5C5383}" type="datetime12">
              <a:rPr lang="en-US" smtClean="0"/>
              <a:t>8:32 PM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FB4A91-BBEE-43A6-9089-892008003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67" y="1318144"/>
            <a:ext cx="9028338" cy="48729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5CB4A2-43DC-426A-BE42-E7B8556D1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831" y="3032448"/>
            <a:ext cx="7634772" cy="181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1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DF-44C5-434D-BED0-7C2D64EF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12070080" cy="62409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(SQL): Conversion Functions and Conditional Exp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DB97-68BB-4268-A3D4-CACB0166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Anidando funciones: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331E-A58E-48A2-A00B-78AE0339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7003-F746-4AE3-B4E9-FE801E5C5383}" type="datetime12">
              <a:rPr lang="en-US" smtClean="0"/>
              <a:t>7:34 PM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AC910-EF42-432F-A47A-FEAE6017B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17" y="1245346"/>
            <a:ext cx="6476612" cy="19959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F256B6-6D69-4219-B7D5-D4F767F2A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17" y="3494059"/>
            <a:ext cx="7917724" cy="261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DF-44C5-434D-BED0-7C2D64EF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12070080" cy="62409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(SQL): Conversion Functions and Conditional Exp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DB97-68BB-4268-A3D4-CACB0166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Trabajando con nulos: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331E-A58E-48A2-A00B-78AE0339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7003-F746-4AE3-B4E9-FE801E5C5383}" type="datetime12">
              <a:rPr lang="en-US" smtClean="0"/>
              <a:t>7:34 PM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6687BB-B97B-4CB5-8615-F0C6D90A8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755" y="1213252"/>
            <a:ext cx="8635501" cy="497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6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DF-44C5-434D-BED0-7C2D64EF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12070080" cy="62409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(SQL): Conversion Functions and Conditional Exp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DB97-68BB-4268-A3D4-CACB0166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Expresiones condicionales CASE, DECODE (IF-THEN-ELSE):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331E-A58E-48A2-A00B-78AE0339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7003-F746-4AE3-B4E9-FE801E5C5383}" type="datetime12">
              <a:rPr lang="en-US" smtClean="0"/>
              <a:t>7:34 PM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3B0E3-F036-4CDA-8426-0DCD9367C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51" y="2976938"/>
            <a:ext cx="5911429" cy="1341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BEE5E7-B317-45D4-9EFE-542503672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13" y="1200743"/>
            <a:ext cx="6605123" cy="1581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8E0898-836C-40BC-95BF-EA66AE31E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925" y="2800210"/>
            <a:ext cx="59340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1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DF-44C5-434D-BED0-7C2D64EF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12070080" cy="62409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(SQL): Conversion Functions and Conditional Exp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DB97-68BB-4268-A3D4-CACB0166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DECODE: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331E-A58E-48A2-A00B-78AE0339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7003-F746-4AE3-B4E9-FE801E5C5383}" type="datetime12">
              <a:rPr lang="en-US" smtClean="0"/>
              <a:t>8:45 PM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9D853-8112-4C97-BC3D-74C542418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48" y="1179915"/>
            <a:ext cx="8411416" cy="4881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80AF9F-E68C-4D91-A069-E01EB8D5C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838" y="4012163"/>
            <a:ext cx="5461162" cy="1239129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0FFC4D26-2CDE-4F96-AF6C-A4FACE60EEB4}"/>
              </a:ext>
            </a:extLst>
          </p:cNvPr>
          <p:cNvSpPr/>
          <p:nvPr/>
        </p:nvSpPr>
        <p:spPr>
          <a:xfrm rot="10800000">
            <a:off x="7072604" y="3498980"/>
            <a:ext cx="802433" cy="4665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9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135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Database (SQL)</vt:lpstr>
      <vt:lpstr>Database (SQL): Conversion Functions and Conditional Exp</vt:lpstr>
      <vt:lpstr>Database (SQL): Conversion Functions and Conditional Exp</vt:lpstr>
      <vt:lpstr>Database (SQL): Conversion Functions and Conditional Exp</vt:lpstr>
      <vt:lpstr>Database (SQL): Conversion Functions and Conditional Exp</vt:lpstr>
      <vt:lpstr>Database (SQL): Conversion Functions and Conditional Exp</vt:lpstr>
      <vt:lpstr>Database (SQL): Conversion Functions and Conditional Exp</vt:lpstr>
      <vt:lpstr>Database (SQL): Conversion Functions and Conditional Exp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</dc:title>
  <dc:creator>Daniel Beltran Roman</dc:creator>
  <cp:lastModifiedBy>Daniel Beltran Roman</cp:lastModifiedBy>
  <cp:revision>18</cp:revision>
  <dcterms:created xsi:type="dcterms:W3CDTF">2019-08-03T23:00:29Z</dcterms:created>
  <dcterms:modified xsi:type="dcterms:W3CDTF">2019-08-12T01:47:03Z</dcterms:modified>
</cp:coreProperties>
</file>