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23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3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181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6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190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385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38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88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04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16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8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10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51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41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49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6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04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9CEE-2FED-4155-BA4C-6A5135AF010A}" type="datetimeFigureOut">
              <a:rPr lang="en-CA" smtClean="0"/>
              <a:t>2021-03-29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7CBD6-215A-41A1-AA66-305016DB38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512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CC90-FADB-496D-A822-389EF7FD0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Study group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30113-A451-4FBC-AD11-AF068D9A2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74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4631-45A9-4371-B3DB-B5FB0248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AAD0F8-AF64-44CB-858D-8A7A9ACF4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949506"/>
              </p:ext>
            </p:extLst>
          </p:nvPr>
        </p:nvGraphicFramePr>
        <p:xfrm>
          <a:off x="350729" y="2157175"/>
          <a:ext cx="11649206" cy="4531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95">
                  <a:extLst>
                    <a:ext uri="{9D8B030D-6E8A-4147-A177-3AD203B41FA5}">
                      <a16:colId xmlns:a16="http://schemas.microsoft.com/office/drawing/2014/main" val="912877876"/>
                    </a:ext>
                  </a:extLst>
                </a:gridCol>
                <a:gridCol w="3561007">
                  <a:extLst>
                    <a:ext uri="{9D8B030D-6E8A-4147-A177-3AD203B41FA5}">
                      <a16:colId xmlns:a16="http://schemas.microsoft.com/office/drawing/2014/main" val="923148269"/>
                    </a:ext>
                  </a:extLst>
                </a:gridCol>
                <a:gridCol w="3413285">
                  <a:extLst>
                    <a:ext uri="{9D8B030D-6E8A-4147-A177-3AD203B41FA5}">
                      <a16:colId xmlns:a16="http://schemas.microsoft.com/office/drawing/2014/main" val="749126810"/>
                    </a:ext>
                  </a:extLst>
                </a:gridCol>
                <a:gridCol w="3601419">
                  <a:extLst>
                    <a:ext uri="{9D8B030D-6E8A-4147-A177-3AD203B41FA5}">
                      <a16:colId xmlns:a16="http://schemas.microsoft.com/office/drawing/2014/main" val="2417633922"/>
                    </a:ext>
                  </a:extLst>
                </a:gridCol>
              </a:tblGrid>
              <a:tr h="1078083">
                <a:tc>
                  <a:txBody>
                    <a:bodyPr/>
                    <a:lstStyle/>
                    <a:p>
                      <a:br>
                        <a:rPr lang="en-CA" dirty="0"/>
                      </a:br>
                      <a:r>
                        <a:rPr lang="en-CA" dirty="0"/>
                        <a:t>Initial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Exercise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Final 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88413"/>
                  </a:ext>
                </a:extLst>
              </a:tr>
              <a:tr h="1078083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1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a single assignment statement to make the variable p refer to the Node with info '2'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646939"/>
                  </a:ext>
                </a:extLst>
              </a:tr>
              <a:tr h="1297475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2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Redo exercise 1 but, this time, your assignment statement </a:t>
                      </a:r>
                      <a:r>
                        <a:rPr lang="en-US" i="1"/>
                        <a:t>must</a:t>
                      </a:r>
                      <a:r>
                        <a:rPr lang="en-US"/>
                        <a:t> refer to both variables p and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852782"/>
                  </a:ext>
                </a:extLst>
              </a:tr>
              <a:tr h="1078083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3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a single assignment statement to make the variable q refer to the Node with info '1'.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766813"/>
                  </a:ext>
                </a:extLst>
              </a:tr>
            </a:tbl>
          </a:graphicData>
        </a:graphic>
      </p:graphicFrame>
      <p:pic>
        <p:nvPicPr>
          <p:cNvPr id="1032" name="Picture 8">
            <a:extLst>
              <a:ext uri="{FF2B5EF4-FFF2-40B4-BE49-F238E27FC236}">
                <a16:creationId xmlns:a16="http://schemas.microsoft.com/office/drawing/2014/main" id="{7A616FBC-73C0-41D8-844F-ED112D0F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339862"/>
            <a:ext cx="27813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8E618-1B3F-4BC3-9662-9E9F584A3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4513024"/>
            <a:ext cx="30480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5979D7-0940-4453-861B-57A5AA225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350" y="5673654"/>
            <a:ext cx="3076575" cy="857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39F40A-3392-4E10-8A33-E9EF3F88E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271" y="3339863"/>
            <a:ext cx="3048000" cy="847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1F89A1-A2C6-40B0-A831-28DFFA97C0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5171" y="4421354"/>
            <a:ext cx="3086100" cy="857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AB547C-A680-48F6-BE81-FDED7E97BD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5171" y="5664129"/>
            <a:ext cx="3048000" cy="876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358998-90F3-41F3-BB53-1F111FF1CC6F}"/>
              </a:ext>
            </a:extLst>
          </p:cNvPr>
          <p:cNvSpPr txBox="1"/>
          <p:nvPr/>
        </p:nvSpPr>
        <p:spPr>
          <a:xfrm>
            <a:off x="1283918" y="526831"/>
            <a:ext cx="7121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http://users.csc.calpoly.edu/~jdalbey/103/Demo/LinkedListExercises/</a:t>
            </a:r>
          </a:p>
        </p:txBody>
      </p:sp>
    </p:spTree>
    <p:extLst>
      <p:ext uri="{BB962C8B-B14F-4D97-AF65-F5344CB8AC3E}">
        <p14:creationId xmlns:p14="http://schemas.microsoft.com/office/powerpoint/2010/main" val="268249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4996-528E-4339-A639-C5F616F4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09A5-F577-4DCC-916A-6C54C016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09ABB641-4443-43AE-9A66-8D6C427ACC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980312"/>
              </p:ext>
            </p:extLst>
          </p:nvPr>
        </p:nvGraphicFramePr>
        <p:xfrm>
          <a:off x="363255" y="776614"/>
          <a:ext cx="11649206" cy="546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95">
                  <a:extLst>
                    <a:ext uri="{9D8B030D-6E8A-4147-A177-3AD203B41FA5}">
                      <a16:colId xmlns:a16="http://schemas.microsoft.com/office/drawing/2014/main" val="912877876"/>
                    </a:ext>
                  </a:extLst>
                </a:gridCol>
                <a:gridCol w="3561007">
                  <a:extLst>
                    <a:ext uri="{9D8B030D-6E8A-4147-A177-3AD203B41FA5}">
                      <a16:colId xmlns:a16="http://schemas.microsoft.com/office/drawing/2014/main" val="923148269"/>
                    </a:ext>
                  </a:extLst>
                </a:gridCol>
                <a:gridCol w="3413285">
                  <a:extLst>
                    <a:ext uri="{9D8B030D-6E8A-4147-A177-3AD203B41FA5}">
                      <a16:colId xmlns:a16="http://schemas.microsoft.com/office/drawing/2014/main" val="749126810"/>
                    </a:ext>
                  </a:extLst>
                </a:gridCol>
                <a:gridCol w="3601419">
                  <a:extLst>
                    <a:ext uri="{9D8B030D-6E8A-4147-A177-3AD203B41FA5}">
                      <a16:colId xmlns:a16="http://schemas.microsoft.com/office/drawing/2014/main" val="2417633922"/>
                    </a:ext>
                  </a:extLst>
                </a:gridCol>
              </a:tblGrid>
              <a:tr h="1099478">
                <a:tc>
                  <a:txBody>
                    <a:bodyPr/>
                    <a:lstStyle/>
                    <a:p>
                      <a:br>
                        <a:rPr lang="en-CA" dirty="0"/>
                      </a:br>
                      <a:r>
                        <a:rPr lang="en-CA" dirty="0"/>
                        <a:t>Initial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Exercise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Final 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88413"/>
                  </a:ext>
                </a:extLst>
              </a:tr>
              <a:tr h="1099478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4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a single assignment statement to make the variable r refer to the Node with info '2'.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646939"/>
                  </a:ext>
                </a:extLst>
              </a:tr>
              <a:tr h="2051602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5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a single assignment statement to set the info of the Node referred to by p equal to the info of the Node referred to by r (you must access this info through r; do not refer to the character '3' directly).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852782"/>
                  </a:ext>
                </a:extLst>
              </a:tr>
              <a:tr h="1212310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6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Redo exercise 5 by referring only to variable p (not to variable r). Again, you may </a:t>
                      </a:r>
                      <a:r>
                        <a:rPr lang="en-US" i="1"/>
                        <a:t>not</a:t>
                      </a:r>
                      <a:r>
                        <a:rPr lang="en-US"/>
                        <a:t> refer to the character '3' directly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766813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571588AB-EB9E-4F9F-B71A-10FD1B917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3604408"/>
            <a:ext cx="2914650" cy="838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8358FB-0C73-42A4-A814-AC36E449E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047876"/>
            <a:ext cx="2971800" cy="8096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8041582-6F10-437A-B920-DF50C441A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931" y="5225942"/>
            <a:ext cx="2971800" cy="809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1A9BC2-85F0-4240-8A37-EC7B82F53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637" y="2097131"/>
            <a:ext cx="2971800" cy="838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A8F31E-F465-49A8-84B3-BBFE10704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761" y="3522620"/>
            <a:ext cx="2924175" cy="8001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AF507D-7C1C-43E0-AD1A-A0FF7648D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8637" y="5238511"/>
            <a:ext cx="29051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6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8A88-A7B2-4A74-A4AE-BDC5CA79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C8BA-400F-4F9F-8DD0-AE7B493B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B4C9288-930B-442E-86D8-595013FF4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024348"/>
              </p:ext>
            </p:extLst>
          </p:nvPr>
        </p:nvGraphicFramePr>
        <p:xfrm>
          <a:off x="269808" y="378625"/>
          <a:ext cx="11649206" cy="6100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95">
                  <a:extLst>
                    <a:ext uri="{9D8B030D-6E8A-4147-A177-3AD203B41FA5}">
                      <a16:colId xmlns:a16="http://schemas.microsoft.com/office/drawing/2014/main" val="912877876"/>
                    </a:ext>
                  </a:extLst>
                </a:gridCol>
                <a:gridCol w="3561007">
                  <a:extLst>
                    <a:ext uri="{9D8B030D-6E8A-4147-A177-3AD203B41FA5}">
                      <a16:colId xmlns:a16="http://schemas.microsoft.com/office/drawing/2014/main" val="923148269"/>
                    </a:ext>
                  </a:extLst>
                </a:gridCol>
                <a:gridCol w="3413285">
                  <a:extLst>
                    <a:ext uri="{9D8B030D-6E8A-4147-A177-3AD203B41FA5}">
                      <a16:colId xmlns:a16="http://schemas.microsoft.com/office/drawing/2014/main" val="749126810"/>
                    </a:ext>
                  </a:extLst>
                </a:gridCol>
                <a:gridCol w="3601419">
                  <a:extLst>
                    <a:ext uri="{9D8B030D-6E8A-4147-A177-3AD203B41FA5}">
                      <a16:colId xmlns:a16="http://schemas.microsoft.com/office/drawing/2014/main" val="2417633922"/>
                    </a:ext>
                  </a:extLst>
                </a:gridCol>
              </a:tblGrid>
              <a:tr h="1099478">
                <a:tc>
                  <a:txBody>
                    <a:bodyPr/>
                    <a:lstStyle/>
                    <a:p>
                      <a:br>
                        <a:rPr lang="en-CA" dirty="0"/>
                      </a:br>
                      <a:r>
                        <a:rPr lang="en-CA" dirty="0"/>
                        <a:t>Initial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Exercise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Final 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88413"/>
                  </a:ext>
                </a:extLst>
              </a:tr>
              <a:tr h="1099478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7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Write a single assignment statement to transform the linked list headed by p into a </a:t>
                      </a:r>
                      <a:r>
                        <a:rPr lang="en-US" i="1"/>
                        <a:t>circular</a:t>
                      </a:r>
                      <a:r>
                        <a:rPr lang="en-US"/>
                        <a:t> linked list. Your assignment statement </a:t>
                      </a:r>
                      <a:r>
                        <a:rPr lang="en-US" i="1"/>
                        <a:t>must</a:t>
                      </a:r>
                      <a:r>
                        <a:rPr lang="en-US"/>
                        <a:t> refer to both variables p and 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646939"/>
                  </a:ext>
                </a:extLst>
              </a:tr>
              <a:tr h="2051602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8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Redo exercise 7 but, this time, your assignment statement </a:t>
                      </a:r>
                      <a:r>
                        <a:rPr lang="en-US" i="1"/>
                        <a:t>must</a:t>
                      </a:r>
                      <a:r>
                        <a:rPr lang="en-US"/>
                        <a:t> refer to both variables p and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852782"/>
                  </a:ext>
                </a:extLst>
              </a:tr>
              <a:tr h="1212310">
                <a:tc>
                  <a:txBody>
                    <a:bodyPr/>
                    <a:lstStyle/>
                    <a:p>
                      <a:pPr algn="ctr"/>
                      <a:r>
                        <a:rPr lang="en-CA" b="1"/>
                        <a:t>9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Redo exercise 7 but, this time, your assignment statement must refer </a:t>
                      </a:r>
                      <a:r>
                        <a:rPr lang="en-US" i="1"/>
                        <a:t>only</a:t>
                      </a:r>
                      <a:r>
                        <a:rPr lang="en-US"/>
                        <a:t> to variable 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76681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76515E5-E35F-4C5A-9DA6-2C0ED4C7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18" y="2036363"/>
            <a:ext cx="2971800" cy="809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EB7AA9-C4E3-4ED3-B37E-80F406C5F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6" y="3704015"/>
            <a:ext cx="3057525" cy="942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89B523-B57B-4822-82EB-84D6C426A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62" y="5351850"/>
            <a:ext cx="2962275" cy="981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0539C6-D4CD-44F3-8B1A-03ADDAA6D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412" y="1789104"/>
            <a:ext cx="3114675" cy="1028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E928B8-CAE2-4E42-A51E-816B9B1B3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2274" y="3642102"/>
            <a:ext cx="3028950" cy="1066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5BFECBF-43E2-4AD9-8B9C-A06AB371ED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412" y="5351850"/>
            <a:ext cx="30194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9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74D80-7D36-434E-A06F-E3C06649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02" y="380673"/>
            <a:ext cx="6236418" cy="62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824529-344B-4B5F-A767-5DFA6C4E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4" y="241735"/>
            <a:ext cx="6248400" cy="127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B7BAD-88E7-44F0-870B-2925ACF35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28" y="241735"/>
            <a:ext cx="5457825" cy="575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D99D38-70FB-49D6-A127-55455F920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1757101"/>
            <a:ext cx="54197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5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62C35E-5283-4429-9153-B2531DE0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709612"/>
            <a:ext cx="5572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9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CF4E7-E998-4A09-BC91-1579D153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1" y="162056"/>
            <a:ext cx="6086475" cy="605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30FA7-6317-48E0-9BF8-B982BBC5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61" y="1913220"/>
            <a:ext cx="6115050" cy="2305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5B860-5F77-41A8-934D-9F90AFC39A6F}"/>
              </a:ext>
            </a:extLst>
          </p:cNvPr>
          <p:cNvSpPr txBox="1"/>
          <p:nvPr/>
        </p:nvSpPr>
        <p:spPr>
          <a:xfrm>
            <a:off x="3494762" y="6251302"/>
            <a:ext cx="7446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https://sites.fas.harvard.edu/~libs111/files/tests/unit8_practice_test.pdf</a:t>
            </a:r>
          </a:p>
        </p:txBody>
      </p:sp>
    </p:spTree>
    <p:extLst>
      <p:ext uri="{BB962C8B-B14F-4D97-AF65-F5344CB8AC3E}">
        <p14:creationId xmlns:p14="http://schemas.microsoft.com/office/powerpoint/2010/main" val="105123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4484-9D5D-46FC-9965-1425CD79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28713-826B-4F9E-AB92-3CB6B86F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042281" cy="3541714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1. Add a node</a:t>
            </a:r>
            <a:br>
              <a:rPr lang="en-US" b="0" i="0" dirty="0">
                <a:solidFill>
                  <a:srgbClr val="444444"/>
                </a:solidFill>
                <a:effectLst/>
                <a:latin typeface="Raleway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2. Delete a node</a:t>
            </a:r>
            <a:br>
              <a:rPr lang="en-US" b="0" i="0" dirty="0">
                <a:solidFill>
                  <a:srgbClr val="444444"/>
                </a:solidFill>
                <a:effectLst/>
                <a:latin typeface="Raleway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3. Show min node</a:t>
            </a:r>
            <a:br>
              <a:rPr lang="en-US" b="0" i="0" dirty="0">
                <a:solidFill>
                  <a:srgbClr val="444444"/>
                </a:solidFill>
                <a:effectLst/>
                <a:latin typeface="Raleway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5. Show max node</a:t>
            </a:r>
            <a:br>
              <a:rPr lang="en-US" b="0" i="0" dirty="0">
                <a:solidFill>
                  <a:srgbClr val="444444"/>
                </a:solidFill>
                <a:effectLst/>
                <a:latin typeface="Raleway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6. Find a node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Raleway"/>
              </a:rPr>
              <a:t>7.Print all nodes</a:t>
            </a:r>
          </a:p>
        </p:txBody>
      </p:sp>
      <p:pic>
        <p:nvPicPr>
          <p:cNvPr id="2050" name="Picture 2" descr="20+ Binary Tree Coding Problems from Programming Interviews | by javinpaul  | Javarevisited | Medium">
            <a:extLst>
              <a:ext uri="{FF2B5EF4-FFF2-40B4-BE49-F238E27FC236}">
                <a16:creationId xmlns:a16="http://schemas.microsoft.com/office/drawing/2014/main" id="{7A652604-536B-4A6A-896B-25A9E314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693" y="1797584"/>
            <a:ext cx="6504925" cy="46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888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62C46C2732BC4DB5DB65F735E92A93" ma:contentTypeVersion="6" ma:contentTypeDescription="Create a new document." ma:contentTypeScope="" ma:versionID="e9d6cd795ba8f2dc0bd38f3e882e7986">
  <xsd:schema xmlns:xsd="http://www.w3.org/2001/XMLSchema" xmlns:xs="http://www.w3.org/2001/XMLSchema" xmlns:p="http://schemas.microsoft.com/office/2006/metadata/properties" xmlns:ns2="8e4d7a84-6b53-4aa2-82ba-967817fd07a1" targetNamespace="http://schemas.microsoft.com/office/2006/metadata/properties" ma:root="true" ma:fieldsID="c7823f3fbfe66f40169491b2ae01bda7" ns2:_="">
    <xsd:import namespace="8e4d7a84-6b53-4aa2-82ba-967817fd07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d7a84-6b53-4aa2-82ba-967817fd0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1B6825-DCC3-42FC-95E2-8458788BC522}"/>
</file>

<file path=customXml/itemProps2.xml><?xml version="1.0" encoding="utf-8"?>
<ds:datastoreItem xmlns:ds="http://schemas.openxmlformats.org/officeDocument/2006/customXml" ds:itemID="{88BAFF11-75FA-4690-AD1E-34FA3712E88D}"/>
</file>

<file path=customXml/itemProps3.xml><?xml version="1.0" encoding="utf-8"?>
<ds:datastoreItem xmlns:ds="http://schemas.openxmlformats.org/officeDocument/2006/customXml" ds:itemID="{BBE39E75-C62B-46E9-832C-B10489E40B72}"/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</TotalTime>
  <Words>325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Raleway</vt:lpstr>
      <vt:lpstr>Tw Cen MT</vt:lpstr>
      <vt:lpstr>Circuit</vt:lpstr>
      <vt:lpstr>Study group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group 10</dc:title>
  <dc:creator>chedly rdissi</dc:creator>
  <cp:lastModifiedBy>chedly rdissi</cp:lastModifiedBy>
  <cp:revision>3</cp:revision>
  <dcterms:created xsi:type="dcterms:W3CDTF">2021-03-29T18:58:08Z</dcterms:created>
  <dcterms:modified xsi:type="dcterms:W3CDTF">2021-03-29T19:24:43Z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0x0101004E62C46C2732BC4DB5DB65F735E92A93</vt:lpwstr>
  </property>
</Properties>
</file>