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91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0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9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0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76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64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47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62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31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2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1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1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20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9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4578-8FA6-4CF6-AC5F-69C8C6A49D6D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679A-1779-4582-9FDD-DC665CD816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782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39072-80FB-4AEB-BD95-5F25A3301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Study</a:t>
            </a:r>
            <a:r>
              <a:rPr lang="fr-FR" dirty="0"/>
              <a:t> Group 2/ Groupe d’etude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812F98-9455-43D1-9A41-22031AA8E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58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06E71-0B8D-4949-B7AA-AA5E81A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t"/>
            <a:r>
              <a:rPr lang="fr-FR" dirty="0"/>
              <a:t>Q5: </a:t>
            </a:r>
            <a:r>
              <a:rPr lang="en-US" b="1" i="0" dirty="0">
                <a:effectLst/>
                <a:latin typeface="Lato"/>
              </a:rPr>
              <a:t>Same Parity?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93909-B108-4E02-814A-92B92489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a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function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that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takes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a number as input and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returns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if the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sum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of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digits has the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same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parity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as the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entire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number.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Otherwise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, return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161C20"/>
                </a:solidFill>
                <a:latin typeface="Lato"/>
              </a:rPr>
              <a:t>Créer une </a:t>
            </a:r>
            <a:r>
              <a:rPr lang="fr-FR" dirty="0" err="1">
                <a:solidFill>
                  <a:srgbClr val="161C20"/>
                </a:solidFill>
                <a:latin typeface="Lato"/>
              </a:rPr>
              <a:t>methode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qui prend un entier comme </a:t>
            </a:r>
            <a:r>
              <a:rPr lang="fr-FR" dirty="0" err="1">
                <a:solidFill>
                  <a:srgbClr val="161C20"/>
                </a:solidFill>
                <a:latin typeface="Lato"/>
              </a:rPr>
              <a:t>argment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et retourne </a:t>
            </a:r>
            <a:r>
              <a:rPr lang="fr-FR" dirty="0" err="1">
                <a:solidFill>
                  <a:srgbClr val="161C20"/>
                </a:solidFill>
                <a:latin typeface="Lato"/>
              </a:rPr>
              <a:t>true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si la somme de ses chiffres dont de la </a:t>
            </a:r>
            <a:r>
              <a:rPr lang="fr-FR" dirty="0" err="1">
                <a:solidFill>
                  <a:srgbClr val="161C20"/>
                </a:solidFill>
                <a:latin typeface="Lato"/>
              </a:rPr>
              <a:t>meme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</a:t>
            </a:r>
            <a:r>
              <a:rPr lang="fr-FR" dirty="0" err="1">
                <a:solidFill>
                  <a:srgbClr val="161C20"/>
                </a:solidFill>
                <a:latin typeface="Lato"/>
              </a:rPr>
              <a:t>parite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que l’argument. Sinon false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parityAnalysis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(243) ➞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243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 (2 + 4 + 3) 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parityAnalysis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(12) ➞ false // 12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but 3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(1 + 2) 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parityAnalysis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 ➞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3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3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3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(3)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>
              <a:solidFill>
                <a:srgbClr val="161C20"/>
              </a:solidFill>
              <a:latin typeface="Lat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B40905-AD9B-4891-9CE5-F867A6C7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E5BC-DC19-4788-9D8C-CDD1B25C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951" y="180776"/>
            <a:ext cx="9905998" cy="1478570"/>
          </a:xfrm>
        </p:spPr>
        <p:txBody>
          <a:bodyPr/>
          <a:lstStyle/>
          <a:p>
            <a:r>
              <a:rPr lang="fr-FR" dirty="0"/>
              <a:t>Operateur/ </a:t>
            </a:r>
            <a:r>
              <a:rPr lang="fr-FR" dirty="0" err="1"/>
              <a:t>Operators</a:t>
            </a:r>
            <a:r>
              <a:rPr lang="fr-FR" dirty="0"/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06EBDF-522E-47D8-BFA6-B009BEE43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142702"/>
              </p:ext>
            </p:extLst>
          </p:nvPr>
        </p:nvGraphicFramePr>
        <p:xfrm>
          <a:off x="1586204" y="1642998"/>
          <a:ext cx="8696131" cy="503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43">
                  <a:extLst>
                    <a:ext uri="{9D8B030D-6E8A-4147-A177-3AD203B41FA5}">
                      <a16:colId xmlns:a16="http://schemas.microsoft.com/office/drawing/2014/main" val="1288695814"/>
                    </a:ext>
                  </a:extLst>
                </a:gridCol>
                <a:gridCol w="2175596">
                  <a:extLst>
                    <a:ext uri="{9D8B030D-6E8A-4147-A177-3AD203B41FA5}">
                      <a16:colId xmlns:a16="http://schemas.microsoft.com/office/drawing/2014/main" val="1192692746"/>
                    </a:ext>
                  </a:extLst>
                </a:gridCol>
                <a:gridCol w="2175596">
                  <a:extLst>
                    <a:ext uri="{9D8B030D-6E8A-4147-A177-3AD203B41FA5}">
                      <a16:colId xmlns:a16="http://schemas.microsoft.com/office/drawing/2014/main" val="4049049513"/>
                    </a:ext>
                  </a:extLst>
                </a:gridCol>
                <a:gridCol w="2175596">
                  <a:extLst>
                    <a:ext uri="{9D8B030D-6E8A-4147-A177-3AD203B41FA5}">
                      <a16:colId xmlns:a16="http://schemas.microsoft.com/office/drawing/2014/main" val="2512170174"/>
                    </a:ext>
                  </a:extLst>
                </a:gridCol>
              </a:tblGrid>
              <a:tr h="493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Arithmetic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36144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+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Adds together two values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+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9805287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-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Subtracts one value from another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-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56445079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Multiplies two values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*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45991371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/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Divides one value by another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/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42653474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%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Modulus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Returns the division remainder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%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28202997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++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Increases the value of a variable by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++x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01475213"/>
                  </a:ext>
                </a:extLst>
              </a:tr>
              <a:tr h="517187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--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Decreases the value of a variable by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--x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805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44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242CAF-65AE-4A85-8027-ED5DE9FDA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034665"/>
              </p:ext>
            </p:extLst>
          </p:nvPr>
        </p:nvGraphicFramePr>
        <p:xfrm>
          <a:off x="1838131" y="887219"/>
          <a:ext cx="749789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892">
                  <a:extLst>
                    <a:ext uri="{9D8B030D-6E8A-4147-A177-3AD203B41FA5}">
                      <a16:colId xmlns:a16="http://schemas.microsoft.com/office/drawing/2014/main" val="55117388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53691506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5262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4190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612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+=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+=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= x + 3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5660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-=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-=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- 3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300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*=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*=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*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7971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/=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/=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/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0363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%=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%=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= x %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7186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&amp;=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&amp;=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&amp;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4837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|=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|=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|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0245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^=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^= 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 x ^ 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2199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&gt;&gt;=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&gt;&gt;= 1  101 &gt;&gt; 010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= x &gt;&gt; 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284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&lt;&lt;=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&lt;&lt;= 2  101 &lt;&lt; 1010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= x &lt;&lt; 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504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0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11AF-A22F-4C88-8E46-A3E31C80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58A8F3-8327-4C2A-BBDF-A7492F020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974465"/>
              </p:ext>
            </p:extLst>
          </p:nvPr>
        </p:nvGraphicFramePr>
        <p:xfrm>
          <a:off x="1141413" y="2249488"/>
          <a:ext cx="505536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62">
                  <a:extLst>
                    <a:ext uri="{9D8B030D-6E8A-4147-A177-3AD203B41FA5}">
                      <a16:colId xmlns:a16="http://schemas.microsoft.com/office/drawing/2014/main" val="9239849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624537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235611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5321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==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==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2380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!=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!=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1034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&gt;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8496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&lt;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5339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&gt;=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9998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&lt;= 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237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02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3174-A179-4656-9F37-59CAB2DE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E5F2C8-5659-49F1-90D3-9F62EB1B7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642916"/>
              </p:ext>
            </p:extLst>
          </p:nvPr>
        </p:nvGraphicFramePr>
        <p:xfrm>
          <a:off x="1141413" y="2249488"/>
          <a:ext cx="703656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62">
                  <a:extLst>
                    <a:ext uri="{9D8B030D-6E8A-4147-A177-3AD203B41FA5}">
                      <a16:colId xmlns:a16="http://schemas.microsoft.com/office/drawing/2014/main" val="60764717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89499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756022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4816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8558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&amp;&amp; 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Logical and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first statement if it’s false and the second if the first is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x &lt; 5 &amp;&amp;  x &lt; 10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2354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|| 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Logical or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first statement if it’s true otherwise returns the second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x &lt; 5 || x &lt; 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8027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!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Logical not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!(x &lt; 5 &amp;&amp; x &lt; 10)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7028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23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0CE9D-60F2-4308-B521-4FE1B9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Q1: </a:t>
            </a:r>
            <a:r>
              <a:rPr lang="fr-FR" b="1" i="0" dirty="0" err="1">
                <a:effectLst/>
                <a:latin typeface="Lato"/>
              </a:rPr>
              <a:t>Shuffle</a:t>
            </a:r>
            <a:r>
              <a:rPr lang="fr-FR" b="1" i="0" dirty="0">
                <a:effectLst/>
                <a:latin typeface="Lato"/>
              </a:rPr>
              <a:t> the Name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37FEE-3034-4071-B869-DDC114A8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0805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161C20"/>
                </a:solidFill>
                <a:effectLst/>
                <a:latin typeface="Lato"/>
              </a:rPr>
              <a:t>Create a method that accepts a string (of a person's first and last name) and returns a string with the first and last name swapped</a:t>
            </a:r>
          </a:p>
          <a:p>
            <a:r>
              <a:rPr lang="en-US" dirty="0" err="1">
                <a:solidFill>
                  <a:srgbClr val="161C20"/>
                </a:solidFill>
                <a:latin typeface="Lato"/>
              </a:rPr>
              <a:t>Creer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une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methode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qui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prend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une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chaine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de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caractere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(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prenom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et nom) et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retourne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une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chaine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de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caractere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avec le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prenom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et le nom dans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l’ordre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 oppose</a:t>
            </a:r>
          </a:p>
          <a:p>
            <a:r>
              <a:rPr lang="en-US" dirty="0">
                <a:solidFill>
                  <a:srgbClr val="161C20"/>
                </a:solidFill>
                <a:latin typeface="Lato"/>
              </a:rPr>
              <a:t>Hint: </a:t>
            </a:r>
            <a:r>
              <a:rPr lang="en-US" dirty="0" err="1">
                <a:solidFill>
                  <a:srgbClr val="161C20"/>
                </a:solidFill>
                <a:latin typeface="Lato"/>
              </a:rPr>
              <a:t>StringTokenizer</a:t>
            </a:r>
            <a:endParaRPr lang="en-US" dirty="0">
              <a:solidFill>
                <a:srgbClr val="161C20"/>
              </a:solidFill>
              <a:latin typeface="Lato"/>
            </a:endParaRPr>
          </a:p>
          <a:p>
            <a:r>
              <a:rPr lang="en-US" dirty="0" err="1">
                <a:solidFill>
                  <a:srgbClr val="161C20"/>
                </a:solidFill>
                <a:latin typeface="Lato"/>
              </a:rPr>
              <a:t>Exemple</a:t>
            </a:r>
            <a:r>
              <a:rPr lang="en-US" dirty="0">
                <a:solidFill>
                  <a:srgbClr val="161C20"/>
                </a:solidFill>
                <a:latin typeface="Lato"/>
              </a:rPr>
              <a:t>: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nameShuffle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("Donald Trump") ➞ "Trump Donald"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nameShuffle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("Rosie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O'Donnell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➞ 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O'Donnell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Rosie"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nameShuffle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("Seymour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➞ 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Seymour"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27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149F5-7CE1-4983-B270-FBE447BC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Q2: </a:t>
            </a:r>
            <a:r>
              <a:rPr lang="fr-FR" b="1" i="0" dirty="0" err="1">
                <a:effectLst/>
                <a:latin typeface="Lato"/>
              </a:rPr>
              <a:t>Exists</a:t>
            </a:r>
            <a:r>
              <a:rPr lang="fr-FR" b="1" i="0" dirty="0">
                <a:effectLst/>
                <a:latin typeface="Lato"/>
              </a:rPr>
              <a:t> a Number </a:t>
            </a:r>
            <a:r>
              <a:rPr lang="fr-FR" b="1" i="0" dirty="0" err="1">
                <a:effectLst/>
                <a:latin typeface="Lato"/>
              </a:rPr>
              <a:t>Higher</a:t>
            </a:r>
            <a:r>
              <a:rPr lang="fr-FR" b="1" i="0" dirty="0">
                <a:effectLst/>
                <a:latin typeface="Lato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869E8-BE4C-44C8-8B04-C503FC52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Write a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function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that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returns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if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exists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at least one number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that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larger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than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or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equal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to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>
                <a:solidFill>
                  <a:srgbClr val="161C20"/>
                </a:solidFill>
                <a:latin typeface="Lato"/>
              </a:rPr>
              <a:t>Créer une </a:t>
            </a:r>
            <a:r>
              <a:rPr lang="fr-FR" dirty="0" err="1">
                <a:solidFill>
                  <a:srgbClr val="161C20"/>
                </a:solidFill>
                <a:latin typeface="Lato"/>
              </a:rPr>
              <a:t>methode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qui retourne rue s’il </a:t>
            </a:r>
            <a:r>
              <a:rPr lang="fr-FR" b="1" dirty="0">
                <a:solidFill>
                  <a:srgbClr val="161C20"/>
                </a:solidFill>
                <a:latin typeface="Lato"/>
              </a:rPr>
              <a:t>existe au moins 1 entier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</a:t>
            </a:r>
            <a:r>
              <a:rPr lang="fr-FR" b="1" dirty="0" err="1">
                <a:solidFill>
                  <a:srgbClr val="161C20"/>
                </a:solidFill>
                <a:latin typeface="Lato"/>
              </a:rPr>
              <a:t>superieur</a:t>
            </a:r>
            <a:r>
              <a:rPr lang="fr-FR" b="1" dirty="0">
                <a:solidFill>
                  <a:srgbClr val="161C20"/>
                </a:solidFill>
                <a:latin typeface="Lato"/>
              </a:rPr>
              <a:t> ou </a:t>
            </a:r>
            <a:r>
              <a:rPr lang="fr-FR" b="1" dirty="0" err="1">
                <a:solidFill>
                  <a:srgbClr val="161C20"/>
                </a:solidFill>
                <a:latin typeface="Lato"/>
              </a:rPr>
              <a:t>egal</a:t>
            </a:r>
            <a:r>
              <a:rPr lang="fr-FR" b="1" dirty="0">
                <a:solidFill>
                  <a:srgbClr val="161C20"/>
                </a:solidFill>
                <a:latin typeface="Lato"/>
              </a:rPr>
              <a:t> a </a:t>
            </a:r>
            <a:r>
              <a:rPr lang="fr-FR" dirty="0">
                <a:solidFill>
                  <a:srgbClr val="161C20"/>
                </a:solidFill>
                <a:latin typeface="Lato"/>
              </a:rPr>
              <a:t>n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existsHigher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([5, 3, 15, 22, 4], 10) ➞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existsHigher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([1, 2, 3, 4, 5], 8) ➞ false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existsHigher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([4, 3, 3, 3, 2, 2, 2], 4) ➞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existsHigher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([], 5) ➞ false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>
              <a:solidFill>
                <a:srgbClr val="161C2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426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807C5-F818-4DCB-9C75-E31CAA45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Lato"/>
              </a:rPr>
              <a:t>Q3: Get Word Count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DE1C80-8029-4F2D-8C81-74EF98D7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61C20"/>
                </a:solidFill>
                <a:effectLst/>
                <a:latin typeface="Lato"/>
              </a:rPr>
              <a:t>Create a method that takes a string and returns the word count. The string will be a sentence.</a:t>
            </a:r>
            <a:endParaRPr lang="fr-FR" b="0" i="0" dirty="0">
              <a:solidFill>
                <a:srgbClr val="161C20"/>
              </a:solidFill>
              <a:effectLst/>
              <a:latin typeface="Lato"/>
            </a:endParaRPr>
          </a:p>
          <a:p>
            <a:pPr algn="l"/>
            <a:r>
              <a:rPr lang="fr-FR" dirty="0">
                <a:solidFill>
                  <a:srgbClr val="161C20"/>
                </a:solidFill>
                <a:latin typeface="Lato"/>
              </a:rPr>
              <a:t>Créer une </a:t>
            </a:r>
            <a:r>
              <a:rPr lang="fr-FR" dirty="0" err="1">
                <a:solidFill>
                  <a:srgbClr val="161C20"/>
                </a:solidFill>
                <a:latin typeface="Lato"/>
              </a:rPr>
              <a:t>methode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qui prend une chaine de </a:t>
            </a:r>
            <a:r>
              <a:rPr lang="fr-FR" dirty="0" err="1">
                <a:solidFill>
                  <a:srgbClr val="161C20"/>
                </a:solidFill>
                <a:latin typeface="Lato"/>
              </a:rPr>
              <a:t>caractere</a:t>
            </a:r>
            <a:r>
              <a:rPr lang="fr-FR" dirty="0">
                <a:solidFill>
                  <a:srgbClr val="161C20"/>
                </a:solidFill>
                <a:latin typeface="Lato"/>
              </a:rPr>
              <a:t> et retourne le nombre de mots dans cette chaine.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("Just an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move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along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➞ 6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("This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test") ➞ 4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right") ➞ 5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fr-FR" dirty="0">
              <a:solidFill>
                <a:srgbClr val="161C20"/>
              </a:solidFill>
              <a:latin typeface="Lato"/>
            </a:endParaRPr>
          </a:p>
          <a:p>
            <a:pPr algn="l"/>
            <a:endParaRPr lang="en-US" b="0" i="0" dirty="0">
              <a:solidFill>
                <a:srgbClr val="161C2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5167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DD9A-EEBB-4C19-AC40-3875F592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Q4:  </a:t>
            </a:r>
            <a:r>
              <a:rPr lang="fr-FR" b="1" i="0" dirty="0" err="1">
                <a:effectLst/>
                <a:latin typeface="Lato"/>
              </a:rPr>
              <a:t>Equality</a:t>
            </a:r>
            <a:r>
              <a:rPr lang="fr-FR" b="1" i="0" dirty="0">
                <a:effectLst/>
                <a:latin typeface="Lato"/>
              </a:rPr>
              <a:t> of 3 Values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8A519-9392-4F0F-9257-7E7703DF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a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function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that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takes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three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integer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arguments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b, c)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 and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returns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the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amount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of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integers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which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are of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Lato"/>
              </a:rPr>
              <a:t> value.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161C20"/>
              </a:solidFill>
              <a:effectLst/>
              <a:latin typeface="Lato"/>
            </a:endParaRPr>
          </a:p>
          <a:p>
            <a:r>
              <a:rPr lang="fr-FR" altLang="fr-FR" dirty="0">
                <a:solidFill>
                  <a:srgbClr val="161C20"/>
                </a:solidFill>
                <a:latin typeface="Lato"/>
              </a:rPr>
              <a:t>Créer une </a:t>
            </a:r>
            <a:r>
              <a:rPr lang="fr-FR" altLang="fr-FR" dirty="0" err="1">
                <a:solidFill>
                  <a:srgbClr val="161C20"/>
                </a:solidFill>
                <a:latin typeface="Lato"/>
              </a:rPr>
              <a:t>methode</a:t>
            </a:r>
            <a:r>
              <a:rPr lang="fr-FR" altLang="fr-FR" dirty="0">
                <a:solidFill>
                  <a:srgbClr val="161C20"/>
                </a:solidFill>
                <a:latin typeface="Lato"/>
              </a:rPr>
              <a:t> qui prend 3 entier comme arguments(a, b, c)  et retourne le nombre d’entier qui sont </a:t>
            </a:r>
            <a:r>
              <a:rPr lang="fr-FR" altLang="fr-FR" dirty="0" err="1">
                <a:solidFill>
                  <a:srgbClr val="161C20"/>
                </a:solidFill>
                <a:latin typeface="Lato"/>
              </a:rPr>
              <a:t>egaux</a:t>
            </a:r>
            <a:r>
              <a:rPr lang="fr-FR" altLang="fr-FR" dirty="0">
                <a:solidFill>
                  <a:srgbClr val="161C20"/>
                </a:solidFill>
                <a:latin typeface="Lato"/>
              </a:rPr>
              <a:t>.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4, 3) ➞ 2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 1, 1) ➞ 3</a:t>
            </a:r>
          </a:p>
          <a:p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61C2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4, 1) ➞ 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altLang="fr-FR" dirty="0">
              <a:solidFill>
                <a:srgbClr val="161C2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9313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C46C2732BC4DB5DB65F735E92A93" ma:contentTypeVersion="6" ma:contentTypeDescription="Create a new document." ma:contentTypeScope="" ma:versionID="e9d6cd795ba8f2dc0bd38f3e882e7986">
  <xsd:schema xmlns:xsd="http://www.w3.org/2001/XMLSchema" xmlns:xs="http://www.w3.org/2001/XMLSchema" xmlns:p="http://schemas.microsoft.com/office/2006/metadata/properties" xmlns:ns2="8e4d7a84-6b53-4aa2-82ba-967817fd07a1" targetNamespace="http://schemas.microsoft.com/office/2006/metadata/properties" ma:root="true" ma:fieldsID="c7823f3fbfe66f40169491b2ae01bda7" ns2:_="">
    <xsd:import namespace="8e4d7a84-6b53-4aa2-82ba-967817fd0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7a84-6b53-4aa2-82ba-967817fd0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51F6E-94C6-4A0F-BBA4-B0C67CD09480}"/>
</file>

<file path=customXml/itemProps2.xml><?xml version="1.0" encoding="utf-8"?>
<ds:datastoreItem xmlns:ds="http://schemas.openxmlformats.org/officeDocument/2006/customXml" ds:itemID="{3B42714F-B842-49B7-A147-75332C0C4442}"/>
</file>

<file path=customXml/itemProps3.xml><?xml version="1.0" encoding="utf-8"?>
<ds:datastoreItem xmlns:ds="http://schemas.openxmlformats.org/officeDocument/2006/customXml" ds:itemID="{19099202-67E2-4049-86FE-B655E99DC0BF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</TotalTime>
  <Words>796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Lato</vt:lpstr>
      <vt:lpstr>Tw Cen MT</vt:lpstr>
      <vt:lpstr>Circuit</vt:lpstr>
      <vt:lpstr>Study Group 2/ Groupe d’etude 2</vt:lpstr>
      <vt:lpstr>Operateur/ Operators:</vt:lpstr>
      <vt:lpstr>PowerPoint Presentation</vt:lpstr>
      <vt:lpstr>PowerPoint Presentation</vt:lpstr>
      <vt:lpstr>PowerPoint Presentation</vt:lpstr>
      <vt:lpstr>Q1: Shuffle the Name</vt:lpstr>
      <vt:lpstr>Q2: Exists a Number Higher?</vt:lpstr>
      <vt:lpstr>Q3: Get Word Count</vt:lpstr>
      <vt:lpstr>Q4:  Equality of 3 Values</vt:lpstr>
      <vt:lpstr>Q5: Same Parity?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 2/ Groupe d’etude 2</dc:title>
  <dc:creator>chedly rdissi</dc:creator>
  <cp:lastModifiedBy>chedly rdissi</cp:lastModifiedBy>
  <cp:revision>14</cp:revision>
  <dcterms:created xsi:type="dcterms:W3CDTF">2021-01-20T23:09:10Z</dcterms:created>
  <dcterms:modified xsi:type="dcterms:W3CDTF">2021-01-28T19:29:28Z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0x0101004E62C46C2732BC4DB5DB65F735E92A93</vt:lpwstr>
  </property>
</Properties>
</file>