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A0795DB-7534-43A6-999F-BF82149FD5A1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E698EE2-D7DF-4F53-ACC6-EBB918AA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0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95DB-7534-43A6-999F-BF82149FD5A1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8EE2-D7DF-4F53-ACC6-EBB918AA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08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95DB-7534-43A6-999F-BF82149FD5A1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8EE2-D7DF-4F53-ACC6-EBB918AA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381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95DB-7534-43A6-999F-BF82149FD5A1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8EE2-D7DF-4F53-ACC6-EBB918AAF259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0337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95DB-7534-43A6-999F-BF82149FD5A1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8EE2-D7DF-4F53-ACC6-EBB918AA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948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95DB-7534-43A6-999F-BF82149FD5A1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8EE2-D7DF-4F53-ACC6-EBB918AA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414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95DB-7534-43A6-999F-BF82149FD5A1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8EE2-D7DF-4F53-ACC6-EBB918AA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9824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95DB-7534-43A6-999F-BF82149FD5A1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8EE2-D7DF-4F53-ACC6-EBB918AA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734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95DB-7534-43A6-999F-BF82149FD5A1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8EE2-D7DF-4F53-ACC6-EBB918AA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76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95DB-7534-43A6-999F-BF82149FD5A1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8EE2-D7DF-4F53-ACC6-EBB918AA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67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95DB-7534-43A6-999F-BF82149FD5A1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8EE2-D7DF-4F53-ACC6-EBB918AA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50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95DB-7534-43A6-999F-BF82149FD5A1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8EE2-D7DF-4F53-ACC6-EBB918AA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86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95DB-7534-43A6-999F-BF82149FD5A1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8EE2-D7DF-4F53-ACC6-EBB918AA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24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95DB-7534-43A6-999F-BF82149FD5A1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8EE2-D7DF-4F53-ACC6-EBB918AA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98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95DB-7534-43A6-999F-BF82149FD5A1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8EE2-D7DF-4F53-ACC6-EBB918AA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503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95DB-7534-43A6-999F-BF82149FD5A1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8EE2-D7DF-4F53-ACC6-EBB918AA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292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95DB-7534-43A6-999F-BF82149FD5A1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8EE2-D7DF-4F53-ACC6-EBB918AA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21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795DB-7534-43A6-999F-BF82149FD5A1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98EE2-D7DF-4F53-ACC6-EBB918AA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553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8078-17A1-4702-9381-0A57FC3EE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Groupe </a:t>
            </a:r>
            <a:r>
              <a:rPr lang="en-CA" dirty="0" err="1"/>
              <a:t>d’etude</a:t>
            </a:r>
            <a:r>
              <a:rPr lang="en-CA" dirty="0"/>
              <a:t> 4/ study group 4</a:t>
            </a:r>
          </a:p>
        </p:txBody>
      </p:sp>
    </p:spTree>
    <p:extLst>
      <p:ext uri="{BB962C8B-B14F-4D97-AF65-F5344CB8AC3E}">
        <p14:creationId xmlns:p14="http://schemas.microsoft.com/office/powerpoint/2010/main" val="202665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6DFB-C35D-4E5F-9A0C-C6C04DE7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Inheritance  / heritage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F02A4-4987-4A2E-9EA7-3A220B6D7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Keyword/mot </a:t>
            </a:r>
            <a:r>
              <a:rPr lang="en-CA" dirty="0" err="1"/>
              <a:t>cle</a:t>
            </a:r>
            <a:r>
              <a:rPr lang="en-CA" dirty="0"/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extends</a:t>
            </a:r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en-US" dirty="0"/>
              <a:t>How to tell? Keywork: is A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Why? Reuse code</a:t>
            </a:r>
          </a:p>
          <a:p>
            <a:r>
              <a:rPr lang="en-US" altLang="en-US" sz="2000" dirty="0" err="1">
                <a:latin typeface="Arial" panose="020B0604020202020204" pitchFamily="34" charset="0"/>
              </a:rPr>
              <a:t>Pourquoi</a:t>
            </a:r>
            <a:r>
              <a:rPr lang="en-US" altLang="en-US" sz="2000" dirty="0">
                <a:latin typeface="Arial" panose="020B0604020202020204" pitchFamily="34" charset="0"/>
              </a:rPr>
              <a:t>? </a:t>
            </a:r>
            <a:r>
              <a:rPr lang="en-US" altLang="en-US" sz="2000" dirty="0" err="1">
                <a:latin typeface="Arial" panose="020B0604020202020204" pitchFamily="34" charset="0"/>
              </a:rPr>
              <a:t>Reutiliser</a:t>
            </a:r>
            <a:r>
              <a:rPr lang="en-US" altLang="en-US" sz="2000" dirty="0">
                <a:latin typeface="Arial" panose="020B0604020202020204" pitchFamily="34" charset="0"/>
              </a:rPr>
              <a:t> le code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</a:t>
            </a:r>
            <a:r>
              <a:rPr lang="en-US" altLang="en-US" sz="2000" dirty="0">
                <a:latin typeface="Arial" panose="020B0604020202020204" pitchFamily="34" charset="0"/>
              </a:rPr>
              <a:t> in java a class can only have 1 superclass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refer to superclass, use the keywork super()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797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05467-68C0-4B43-8D20-D512EF377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774387"/>
            <a:ext cx="9905999" cy="3666931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Car attribute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myCar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honk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myCar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brand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myCar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C371D-651D-4D8E-9453-46CC73BAD5E5}"/>
              </a:ext>
            </a:extLst>
          </p:cNvPr>
          <p:cNvSpPr txBox="1"/>
          <p:nvPr/>
        </p:nvSpPr>
        <p:spPr>
          <a:xfrm>
            <a:off x="2024742" y="705931"/>
            <a:ext cx="71048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brand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Vehicle attribute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	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honk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Vehicle method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Tuut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tuut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	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710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A0C8-F431-4449-9E9D-390F3A56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Polymorphism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CBEC1-A239-48BC-8A43-A15D89878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Overriding methods (inheritance)/ </a:t>
            </a:r>
            <a:r>
              <a:rPr lang="en-CA" dirty="0">
                <a:solidFill>
                  <a:srgbClr val="002060"/>
                </a:solidFill>
              </a:rPr>
              <a:t>using different arguments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honk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Tuut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tuut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honk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“car, car!"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);}}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0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1B60-09B9-43CA-A5A7-7765C433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t"/>
            <a:r>
              <a:rPr lang="en-US" b="1" i="0" dirty="0">
                <a:effectLst/>
                <a:latin typeface="Lato"/>
              </a:rPr>
              <a:t>Is the String in Order?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11565-C40C-4475-971A-2154592DD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Create a method that takes a string and returns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or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, depending on whether the characters are in order or not.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161C20"/>
              </a:solidFill>
              <a:effectLst/>
              <a:latin typeface="Lat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 err="1">
                <a:solidFill>
                  <a:srgbClr val="161C20"/>
                </a:solidFill>
                <a:latin typeface="Lato"/>
              </a:rPr>
              <a:t>Creer</a:t>
            </a:r>
            <a:r>
              <a:rPr lang="en-US" altLang="en-US" dirty="0">
                <a:solidFill>
                  <a:srgbClr val="161C20"/>
                </a:solidFill>
                <a:latin typeface="Lato"/>
              </a:rPr>
              <a:t> </a:t>
            </a:r>
            <a:r>
              <a:rPr lang="en-US" altLang="en-US" dirty="0" err="1">
                <a:solidFill>
                  <a:srgbClr val="161C20"/>
                </a:solidFill>
                <a:latin typeface="Lato"/>
              </a:rPr>
              <a:t>une</a:t>
            </a:r>
            <a:r>
              <a:rPr lang="en-US" altLang="en-US" dirty="0">
                <a:solidFill>
                  <a:srgbClr val="161C20"/>
                </a:solidFill>
                <a:latin typeface="Lato"/>
              </a:rPr>
              <a:t> </a:t>
            </a:r>
            <a:r>
              <a:rPr lang="en-US" altLang="en-US" dirty="0" err="1">
                <a:solidFill>
                  <a:srgbClr val="161C20"/>
                </a:solidFill>
                <a:latin typeface="Lato"/>
              </a:rPr>
              <a:t>methode</a:t>
            </a:r>
            <a:r>
              <a:rPr lang="en-US" altLang="en-US" dirty="0">
                <a:solidFill>
                  <a:srgbClr val="161C20"/>
                </a:solidFill>
                <a:latin typeface="Lato"/>
              </a:rPr>
              <a:t> qui </a:t>
            </a:r>
            <a:r>
              <a:rPr lang="en-US" altLang="en-US" dirty="0" err="1">
                <a:solidFill>
                  <a:srgbClr val="161C20"/>
                </a:solidFill>
                <a:latin typeface="Lato"/>
              </a:rPr>
              <a:t>prend</a:t>
            </a:r>
            <a:r>
              <a:rPr lang="en-US" altLang="en-US" dirty="0">
                <a:solidFill>
                  <a:srgbClr val="161C20"/>
                </a:solidFill>
                <a:latin typeface="Lato"/>
              </a:rPr>
              <a:t> </a:t>
            </a:r>
            <a:r>
              <a:rPr lang="en-US" altLang="en-US" dirty="0" err="1">
                <a:solidFill>
                  <a:srgbClr val="161C20"/>
                </a:solidFill>
                <a:latin typeface="Lato"/>
              </a:rPr>
              <a:t>une</a:t>
            </a:r>
            <a:r>
              <a:rPr lang="en-US" altLang="en-US" dirty="0">
                <a:solidFill>
                  <a:srgbClr val="161C20"/>
                </a:solidFill>
                <a:latin typeface="Lato"/>
              </a:rPr>
              <a:t> </a:t>
            </a:r>
            <a:r>
              <a:rPr lang="en-US" altLang="en-US" dirty="0" err="1">
                <a:solidFill>
                  <a:srgbClr val="161C20"/>
                </a:solidFill>
                <a:latin typeface="Lato"/>
              </a:rPr>
              <a:t>chaine</a:t>
            </a:r>
            <a:r>
              <a:rPr lang="en-US" altLang="en-US" dirty="0">
                <a:solidFill>
                  <a:srgbClr val="161C20"/>
                </a:solidFill>
                <a:latin typeface="Lato"/>
              </a:rPr>
              <a:t> de </a:t>
            </a:r>
            <a:r>
              <a:rPr lang="en-US" altLang="en-US" dirty="0" err="1">
                <a:solidFill>
                  <a:srgbClr val="161C20"/>
                </a:solidFill>
                <a:latin typeface="Lato"/>
              </a:rPr>
              <a:t>caractere</a:t>
            </a:r>
            <a:r>
              <a:rPr lang="en-US" altLang="en-US" dirty="0">
                <a:solidFill>
                  <a:srgbClr val="161C20"/>
                </a:solidFill>
                <a:latin typeface="Lato"/>
              </a:rPr>
              <a:t> et </a:t>
            </a:r>
            <a:r>
              <a:rPr lang="en-US" altLang="en-US" dirty="0" err="1">
                <a:solidFill>
                  <a:srgbClr val="161C20"/>
                </a:solidFill>
                <a:latin typeface="Lato"/>
              </a:rPr>
              <a:t>retourne</a:t>
            </a:r>
            <a:r>
              <a:rPr lang="en-US" altLang="en-US" dirty="0">
                <a:solidFill>
                  <a:srgbClr val="161C20"/>
                </a:solidFill>
                <a:latin typeface="Lato"/>
              </a:rPr>
              <a:t> </a:t>
            </a:r>
            <a:r>
              <a:rPr lang="en-US" altLang="en-US" dirty="0" err="1">
                <a:solidFill>
                  <a:srgbClr val="161C20"/>
                </a:solidFill>
                <a:latin typeface="Lato"/>
              </a:rPr>
              <a:t>vrai</a:t>
            </a:r>
            <a:r>
              <a:rPr lang="en-US" altLang="en-US" dirty="0">
                <a:solidFill>
                  <a:srgbClr val="161C20"/>
                </a:solidFill>
                <a:latin typeface="Lato"/>
              </a:rPr>
              <a:t> </a:t>
            </a:r>
            <a:r>
              <a:rPr lang="en-US" altLang="en-US" dirty="0" err="1">
                <a:solidFill>
                  <a:srgbClr val="161C20"/>
                </a:solidFill>
                <a:latin typeface="Lato"/>
              </a:rPr>
              <a:t>si</a:t>
            </a:r>
            <a:r>
              <a:rPr lang="en-US" altLang="en-US" dirty="0">
                <a:solidFill>
                  <a:srgbClr val="161C20"/>
                </a:solidFill>
                <a:latin typeface="Lato"/>
              </a:rPr>
              <a:t> les </a:t>
            </a:r>
            <a:r>
              <a:rPr lang="en-US" altLang="en-US" dirty="0" err="1">
                <a:solidFill>
                  <a:srgbClr val="161C20"/>
                </a:solidFill>
                <a:latin typeface="Lato"/>
              </a:rPr>
              <a:t>caracteres</a:t>
            </a:r>
            <a:r>
              <a:rPr lang="en-US" altLang="en-US" dirty="0">
                <a:solidFill>
                  <a:srgbClr val="161C20"/>
                </a:solidFill>
                <a:latin typeface="Lato"/>
              </a:rPr>
              <a:t> </a:t>
            </a:r>
            <a:r>
              <a:rPr lang="en-US" altLang="en-US" dirty="0" err="1">
                <a:solidFill>
                  <a:srgbClr val="161C20"/>
                </a:solidFill>
                <a:latin typeface="Lato"/>
              </a:rPr>
              <a:t>sont</a:t>
            </a:r>
            <a:r>
              <a:rPr lang="en-US" altLang="en-US" dirty="0">
                <a:solidFill>
                  <a:srgbClr val="161C20"/>
                </a:solidFill>
                <a:latin typeface="Lato"/>
              </a:rPr>
              <a:t> </a:t>
            </a:r>
            <a:r>
              <a:rPr lang="en-US" altLang="en-US" dirty="0" err="1">
                <a:solidFill>
                  <a:srgbClr val="161C20"/>
                </a:solidFill>
                <a:latin typeface="Lato"/>
              </a:rPr>
              <a:t>en</a:t>
            </a:r>
            <a:r>
              <a:rPr lang="en-US" altLang="en-US" dirty="0">
                <a:solidFill>
                  <a:srgbClr val="161C20"/>
                </a:solidFill>
                <a:latin typeface="Lato"/>
              </a:rPr>
              <a:t> </a:t>
            </a:r>
            <a:r>
              <a:rPr lang="en-US" altLang="en-US" dirty="0" err="1">
                <a:solidFill>
                  <a:srgbClr val="161C20"/>
                </a:solidFill>
                <a:latin typeface="Lato"/>
              </a:rPr>
              <a:t>ordre</a:t>
            </a:r>
            <a:r>
              <a:rPr lang="en-US" altLang="en-US" dirty="0">
                <a:solidFill>
                  <a:srgbClr val="161C20"/>
                </a:solidFill>
                <a:latin typeface="Lato"/>
              </a:rPr>
              <a:t> croissant.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isInOrder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 ➞ 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isInOrder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edabit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 ➞ 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isInOrder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("123") ➞ 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isInOrder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xyzz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 ➞ 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38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BABE-5E4F-4709-95E1-B7106323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Lato"/>
              </a:rPr>
              <a:t>Rock Paper Scissors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27F9C-1535-46FE-8AE7-A6ABD80B7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>
                <a:solidFill>
                  <a:srgbClr val="161C20"/>
                </a:solidFill>
                <a:latin typeface="Lato"/>
              </a:rPr>
              <a:t>Implement a simple game of rock paper scissors.</a:t>
            </a:r>
          </a:p>
          <a:p>
            <a:r>
              <a:rPr lang="en-CA" dirty="0">
                <a:solidFill>
                  <a:srgbClr val="161C20"/>
                </a:solidFill>
                <a:latin typeface="Lato"/>
              </a:rPr>
              <a:t>Implementer un simple programme de </a:t>
            </a:r>
            <a:r>
              <a:rPr lang="en-CA" dirty="0">
                <a:solidFill>
                  <a:srgbClr val="202124"/>
                </a:solidFill>
                <a:latin typeface="Google Sans"/>
                <a:cs typeface="Arial" panose="020B0604020202020204" pitchFamily="34" charset="0"/>
              </a:rPr>
              <a:t> </a:t>
            </a:r>
            <a:r>
              <a:rPr lang="fr-FR" altLang="en-US" dirty="0">
                <a:solidFill>
                  <a:srgbClr val="202124"/>
                </a:solidFill>
                <a:latin typeface="Google Sans"/>
                <a:cs typeface="Arial" panose="020B0604020202020204" pitchFamily="34" charset="0"/>
              </a:rPr>
              <a:t>Pierre </a:t>
            </a:r>
            <a:r>
              <a:rPr kumimoji="0" lang="fr-FR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  <a:cs typeface="Arial" panose="020B0604020202020204" pitchFamily="34" charset="0"/>
              </a:rPr>
              <a:t>papier ciseaux</a:t>
            </a:r>
            <a:endParaRPr kumimoji="0" lang="fr-FR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CA" dirty="0">
                <a:solidFill>
                  <a:srgbClr val="161C20"/>
                </a:solidFill>
                <a:latin typeface="Lato"/>
              </a:rPr>
              <a:t>Use the classes, player, hand and game.</a:t>
            </a:r>
          </a:p>
          <a:p>
            <a:r>
              <a:rPr lang="en-CA" dirty="0">
                <a:solidFill>
                  <a:srgbClr val="161C20"/>
                </a:solidFill>
                <a:latin typeface="Lato"/>
              </a:rPr>
              <a:t>Phase 1:</a:t>
            </a:r>
          </a:p>
          <a:p>
            <a:r>
              <a:rPr lang="en-CA" dirty="0">
                <a:solidFill>
                  <a:srgbClr val="161C20"/>
                </a:solidFill>
                <a:latin typeface="Lato"/>
              </a:rPr>
              <a:t>User </a:t>
            </a:r>
            <a:r>
              <a:rPr lang="en-CA" dirty="0" err="1">
                <a:solidFill>
                  <a:srgbClr val="161C20"/>
                </a:solidFill>
                <a:latin typeface="Lato"/>
              </a:rPr>
              <a:t>enums</a:t>
            </a:r>
            <a:r>
              <a:rPr lang="en-CA" dirty="0">
                <a:solidFill>
                  <a:srgbClr val="161C20"/>
                </a:solidFill>
                <a:latin typeface="Lato"/>
              </a:rPr>
              <a:t> for the possible hands</a:t>
            </a:r>
          </a:p>
          <a:p>
            <a:r>
              <a:rPr lang="en-CA" dirty="0">
                <a:solidFill>
                  <a:srgbClr val="161C20"/>
                </a:solidFill>
                <a:latin typeface="Lato"/>
              </a:rPr>
              <a:t>Phase 2:</a:t>
            </a:r>
          </a:p>
          <a:p>
            <a:r>
              <a:rPr lang="en-CA" dirty="0">
                <a:solidFill>
                  <a:srgbClr val="161C20"/>
                </a:solidFill>
                <a:latin typeface="Lato"/>
              </a:rPr>
              <a:t>Use subclasses for the possible hands</a:t>
            </a:r>
          </a:p>
          <a:p>
            <a:endParaRPr lang="en-CA" dirty="0">
              <a:solidFill>
                <a:srgbClr val="161C20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2870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3FEF-E1F8-42C3-AD0D-0A213893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t"/>
            <a:r>
              <a:rPr lang="en-CA" b="1" i="0" dirty="0">
                <a:effectLst/>
                <a:latin typeface="Lato"/>
              </a:rPr>
              <a:t>How Many "Prime Numbers" Are There?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42C20-BAC3-435C-BDFE-A3475602C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Create a method that finds how many prime numbers there are, up to the given integer.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 err="1">
                <a:solidFill>
                  <a:srgbClr val="161C20"/>
                </a:solidFill>
                <a:latin typeface="Lato"/>
              </a:rPr>
              <a:t>Creer</a:t>
            </a:r>
            <a:r>
              <a:rPr lang="en-US" altLang="en-US" sz="3200" dirty="0">
                <a:solidFill>
                  <a:srgbClr val="161C20"/>
                </a:solidFill>
                <a:latin typeface="Lato"/>
              </a:rPr>
              <a:t> </a:t>
            </a:r>
            <a:r>
              <a:rPr lang="en-US" altLang="en-US" sz="3200" dirty="0" err="1">
                <a:solidFill>
                  <a:srgbClr val="161C20"/>
                </a:solidFill>
                <a:latin typeface="Lato"/>
              </a:rPr>
              <a:t>une</a:t>
            </a:r>
            <a:r>
              <a:rPr lang="en-US" altLang="en-US" sz="3200" dirty="0">
                <a:solidFill>
                  <a:srgbClr val="161C20"/>
                </a:solidFill>
                <a:latin typeface="Lato"/>
              </a:rPr>
              <a:t> </a:t>
            </a:r>
            <a:r>
              <a:rPr lang="en-US" altLang="en-US" sz="3200" dirty="0" err="1">
                <a:solidFill>
                  <a:srgbClr val="161C20"/>
                </a:solidFill>
                <a:latin typeface="Lato"/>
              </a:rPr>
              <a:t>methode</a:t>
            </a:r>
            <a:r>
              <a:rPr lang="en-US" altLang="en-US" sz="3200" dirty="0">
                <a:solidFill>
                  <a:srgbClr val="161C20"/>
                </a:solidFill>
                <a:latin typeface="Lato"/>
              </a:rPr>
              <a:t> qui </a:t>
            </a:r>
            <a:r>
              <a:rPr lang="en-US" altLang="en-US" sz="3200" dirty="0" err="1">
                <a:solidFill>
                  <a:srgbClr val="161C20"/>
                </a:solidFill>
                <a:latin typeface="Lato"/>
              </a:rPr>
              <a:t>trouve</a:t>
            </a:r>
            <a:r>
              <a:rPr lang="en-US" altLang="en-US" sz="3200" dirty="0">
                <a:solidFill>
                  <a:srgbClr val="161C20"/>
                </a:solidFill>
                <a:latin typeface="Lato"/>
              </a:rPr>
              <a:t> </a:t>
            </a:r>
            <a:r>
              <a:rPr lang="en-US" altLang="en-US" sz="3200" dirty="0" err="1">
                <a:solidFill>
                  <a:srgbClr val="161C20"/>
                </a:solidFill>
                <a:latin typeface="Lato"/>
              </a:rPr>
              <a:t>combiens</a:t>
            </a:r>
            <a:r>
              <a:rPr lang="en-US" altLang="en-US" sz="3200" dirty="0">
                <a:solidFill>
                  <a:srgbClr val="161C20"/>
                </a:solidFill>
                <a:latin typeface="Lato"/>
              </a:rPr>
              <a:t> </a:t>
            </a:r>
            <a:r>
              <a:rPr lang="en-US" altLang="en-US" sz="3200" dirty="0" err="1">
                <a:solidFill>
                  <a:srgbClr val="161C20"/>
                </a:solidFill>
                <a:latin typeface="Lato"/>
              </a:rPr>
              <a:t>d’entire</a:t>
            </a:r>
            <a:r>
              <a:rPr lang="en-US" altLang="en-US" sz="3200" dirty="0">
                <a:solidFill>
                  <a:srgbClr val="161C20"/>
                </a:solidFill>
                <a:latin typeface="Lato"/>
              </a:rPr>
              <a:t> premier </a:t>
            </a:r>
            <a:r>
              <a:rPr lang="en-US" altLang="en-US" sz="3200" dirty="0" err="1">
                <a:solidFill>
                  <a:srgbClr val="161C20"/>
                </a:solidFill>
                <a:latin typeface="Lato"/>
              </a:rPr>
              <a:t>inferieur</a:t>
            </a:r>
            <a:r>
              <a:rPr lang="en-US" altLang="en-US" sz="3200" dirty="0">
                <a:solidFill>
                  <a:srgbClr val="161C20"/>
                </a:solidFill>
                <a:latin typeface="Lato"/>
              </a:rPr>
              <a:t> ou egal a </a:t>
            </a:r>
            <a:r>
              <a:rPr lang="en-US" altLang="en-US" sz="3200" dirty="0" err="1">
                <a:solidFill>
                  <a:srgbClr val="161C20"/>
                </a:solidFill>
                <a:latin typeface="Lato"/>
              </a:rPr>
              <a:t>l’entire</a:t>
            </a:r>
            <a:r>
              <a:rPr lang="en-US" altLang="en-US" sz="3200" dirty="0">
                <a:solidFill>
                  <a:srgbClr val="161C20"/>
                </a:solidFill>
                <a:latin typeface="Lato"/>
              </a:rPr>
              <a:t> </a:t>
            </a:r>
            <a:r>
              <a:rPr lang="en-US" altLang="en-US" sz="3200" dirty="0" err="1">
                <a:solidFill>
                  <a:srgbClr val="161C20"/>
                </a:solidFill>
                <a:latin typeface="Lato"/>
              </a:rPr>
              <a:t>donne</a:t>
            </a:r>
            <a:r>
              <a:rPr lang="en-US" altLang="en-US" sz="3200" dirty="0">
                <a:solidFill>
                  <a:srgbClr val="161C20"/>
                </a:solidFill>
                <a:latin typeface="La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primeNumbers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(10) ➞ 4 // 2, 3, 5 and 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primeNumbers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(20) ➞ 8 // 2, 3, 5, 7, 11, 13, 17 and 19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primeNumbers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(30) ➞ 10 // 2, 3, 5, 7, 11, 13, 17, 19, 23 and 29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3761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62C46C2732BC4DB5DB65F735E92A93" ma:contentTypeVersion="6" ma:contentTypeDescription="Create a new document." ma:contentTypeScope="" ma:versionID="e9d6cd795ba8f2dc0bd38f3e882e7986">
  <xsd:schema xmlns:xsd="http://www.w3.org/2001/XMLSchema" xmlns:xs="http://www.w3.org/2001/XMLSchema" xmlns:p="http://schemas.microsoft.com/office/2006/metadata/properties" xmlns:ns2="8e4d7a84-6b53-4aa2-82ba-967817fd07a1" targetNamespace="http://schemas.microsoft.com/office/2006/metadata/properties" ma:root="true" ma:fieldsID="c7823f3fbfe66f40169491b2ae01bda7" ns2:_="">
    <xsd:import namespace="8e4d7a84-6b53-4aa2-82ba-967817fd07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4d7a84-6b53-4aa2-82ba-967817fd07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32B029-7A58-4445-9DBD-5E00DD474817}"/>
</file>

<file path=customXml/itemProps2.xml><?xml version="1.0" encoding="utf-8"?>
<ds:datastoreItem xmlns:ds="http://schemas.openxmlformats.org/officeDocument/2006/customXml" ds:itemID="{6AE24B3D-5989-48F9-B2F5-906EFAD28A90}"/>
</file>

<file path=customXml/itemProps3.xml><?xml version="1.0" encoding="utf-8"?>
<ds:datastoreItem xmlns:ds="http://schemas.openxmlformats.org/officeDocument/2006/customXml" ds:itemID="{A3EEF6F4-CEAA-4994-97C6-54CC13BB6D3C}"/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</TotalTime>
  <Words>457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Consolas</vt:lpstr>
      <vt:lpstr>Courier New</vt:lpstr>
      <vt:lpstr>Google Sans</vt:lpstr>
      <vt:lpstr>Lato</vt:lpstr>
      <vt:lpstr>Segoe UI</vt:lpstr>
      <vt:lpstr>Tw Cen MT</vt:lpstr>
      <vt:lpstr>Verdana</vt:lpstr>
      <vt:lpstr>Circuit</vt:lpstr>
      <vt:lpstr>Groupe d’etude 4/ study group 4</vt:lpstr>
      <vt:lpstr>Inheritance  / heritage</vt:lpstr>
      <vt:lpstr>PowerPoint Presentation</vt:lpstr>
      <vt:lpstr>Polymorphism</vt:lpstr>
      <vt:lpstr>Is the String in Order?</vt:lpstr>
      <vt:lpstr>Rock Paper Scissors </vt:lpstr>
      <vt:lpstr>How Many "Prime Numbers" Are There?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Groupe d’etude 4/ study group 4</dc:title>
  <dc:creator>chedly rdissi</dc:creator>
  <cp:lastModifiedBy>chedly rdissi</cp:lastModifiedBy>
  <cp:revision>3</cp:revision>
  <dcterms:created xsi:type="dcterms:W3CDTF">2021-02-09T00:04:08Z</dcterms:created>
  <dcterms:modified xsi:type="dcterms:W3CDTF">2021-02-09T00:15:22Z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0x0101004E62C46C2732BC4DB5DB65F735E92A93</vt:lpwstr>
  </property>
</Properties>
</file>