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69DC089-16D0-44C9-BBBE-9B7EB31189BD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31199BE-2F69-4B66-B8C1-32077C7DAF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832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C089-16D0-44C9-BBBE-9B7EB31189BD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9BE-2F69-4B66-B8C1-32077C7DAF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77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C089-16D0-44C9-BBBE-9B7EB31189BD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9BE-2F69-4B66-B8C1-32077C7DAF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1189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C089-16D0-44C9-BBBE-9B7EB31189BD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9BE-2F69-4B66-B8C1-32077C7DAF90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5393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C089-16D0-44C9-BBBE-9B7EB31189BD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9BE-2F69-4B66-B8C1-32077C7DAF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657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C089-16D0-44C9-BBBE-9B7EB31189BD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9BE-2F69-4B66-B8C1-32077C7DAF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9922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C089-16D0-44C9-BBBE-9B7EB31189BD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9BE-2F69-4B66-B8C1-32077C7DAF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8205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C089-16D0-44C9-BBBE-9B7EB31189BD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9BE-2F69-4B66-B8C1-32077C7DAF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7689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C089-16D0-44C9-BBBE-9B7EB31189BD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9BE-2F69-4B66-B8C1-32077C7DAF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683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C089-16D0-44C9-BBBE-9B7EB31189BD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9BE-2F69-4B66-B8C1-32077C7DAF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422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C089-16D0-44C9-BBBE-9B7EB31189BD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9BE-2F69-4B66-B8C1-32077C7DAF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01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C089-16D0-44C9-BBBE-9B7EB31189BD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9BE-2F69-4B66-B8C1-32077C7DAF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354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C089-16D0-44C9-BBBE-9B7EB31189BD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9BE-2F69-4B66-B8C1-32077C7DAF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46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C089-16D0-44C9-BBBE-9B7EB31189BD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9BE-2F69-4B66-B8C1-32077C7DAF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655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C089-16D0-44C9-BBBE-9B7EB31189BD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9BE-2F69-4B66-B8C1-32077C7DAF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9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C089-16D0-44C9-BBBE-9B7EB31189BD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9BE-2F69-4B66-B8C1-32077C7DAF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155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C089-16D0-44C9-BBBE-9B7EB31189BD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9BE-2F69-4B66-B8C1-32077C7DAF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423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DC089-16D0-44C9-BBBE-9B7EB31189BD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199BE-2F69-4B66-B8C1-32077C7DAF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5487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BEDD9-E5EE-485A-A658-F6AC9974F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Study Group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3CBCE-8909-47A5-BB26-ADC964CF9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28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C5830-4CD0-40B8-90FB-4F6DA740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sofia-pro"/>
              </a:rPr>
              <a:t>Queue using Stacks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418BF-FDD8-49CA-9DEC-FD772AD02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var(--font-din)"/>
              </a:rPr>
              <a:t>We are given a stack data structure with push and pop operations, the task is to implement a queue using instances of stack data structure and operations on them</a:t>
            </a: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var(--font-din)"/>
              </a:rPr>
              <a:t>A queue can be implemented using two stacks. Let queue to be implemented be q and stacks used to implement q be stack1 and stack2. q can be implemented in two ways.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769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B1C1-3A01-4591-A7E3-6428DC08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2" descr="Stack and Queue with insert and delete operations">
            <a:extLst>
              <a:ext uri="{FF2B5EF4-FFF2-40B4-BE49-F238E27FC236}">
                <a16:creationId xmlns:a16="http://schemas.microsoft.com/office/drawing/2014/main" id="{E894B2BB-1948-487C-86C9-B908942B85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625" y="614039"/>
            <a:ext cx="7953574" cy="562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122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98A5-3B5A-4ED0-BA1B-875D0BA9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367FD-5C2F-40D9-9171-5EB9D73BF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more information:</a:t>
            </a:r>
          </a:p>
          <a:p>
            <a:r>
              <a:rPr lang="en-CA" dirty="0"/>
              <a:t>https://www.geeksforgeeks.org/queue-using-stacks/</a:t>
            </a:r>
          </a:p>
        </p:txBody>
      </p:sp>
    </p:spTree>
    <p:extLst>
      <p:ext uri="{BB962C8B-B14F-4D97-AF65-F5344CB8AC3E}">
        <p14:creationId xmlns:p14="http://schemas.microsoft.com/office/powerpoint/2010/main" val="419004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A70B-94AD-4529-A03F-E46659C4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 and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E42C3-F24E-4FDD-90D0-367F5E10C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Write a method that takes a stack and returns the max element in it. The state of the input has to be the same before and after.</a:t>
            </a:r>
          </a:p>
          <a:p>
            <a:r>
              <a:rPr lang="en-CA" dirty="0"/>
              <a:t>Same question but with min.</a:t>
            </a:r>
          </a:p>
          <a:p>
            <a:r>
              <a:rPr lang="en-CA" dirty="0"/>
              <a:t>Same 2 questions but </a:t>
            </a:r>
            <a:r>
              <a:rPr lang="en-CA"/>
              <a:t>with queue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859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D781-B56F-424F-B1E6-0CA3E3E3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9F1CBD-4FC4-477E-84CB-AE396E135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315" y="618518"/>
            <a:ext cx="9216790" cy="5726699"/>
          </a:xfrm>
        </p:spPr>
      </p:pic>
    </p:spTree>
    <p:extLst>
      <p:ext uri="{BB962C8B-B14F-4D97-AF65-F5344CB8AC3E}">
        <p14:creationId xmlns:p14="http://schemas.microsoft.com/office/powerpoint/2010/main" val="6952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0A50-865B-4CD7-9AB9-E6CFCC6D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1AE731-3F32-4036-BAD8-D6DBDFB2C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268" y="773271"/>
            <a:ext cx="9016287" cy="5311457"/>
          </a:xfrm>
        </p:spPr>
      </p:pic>
    </p:spTree>
    <p:extLst>
      <p:ext uri="{BB962C8B-B14F-4D97-AF65-F5344CB8AC3E}">
        <p14:creationId xmlns:p14="http://schemas.microsoft.com/office/powerpoint/2010/main" val="28262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43E5-6253-403B-9CD5-74334C26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81DF49-4D3C-4879-AA0E-E81381E20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739" y="369806"/>
            <a:ext cx="9623345" cy="5725119"/>
          </a:xfrm>
        </p:spPr>
      </p:pic>
    </p:spTree>
    <p:extLst>
      <p:ext uri="{BB962C8B-B14F-4D97-AF65-F5344CB8AC3E}">
        <p14:creationId xmlns:p14="http://schemas.microsoft.com/office/powerpoint/2010/main" val="401636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96CC-940C-4634-BA93-C49344ED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0FDFD6-E58F-40A0-A325-F1F2ECB66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224" y="414524"/>
            <a:ext cx="9578375" cy="5690758"/>
          </a:xfrm>
        </p:spPr>
      </p:pic>
    </p:spTree>
    <p:extLst>
      <p:ext uri="{BB962C8B-B14F-4D97-AF65-F5344CB8AC3E}">
        <p14:creationId xmlns:p14="http://schemas.microsoft.com/office/powerpoint/2010/main" val="47096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BE41-7B67-4345-AA5E-D6C1FC91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A9B04-42BD-4844-B1D1-880E47B85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9 3 / 10 2 3 ∗ − +</a:t>
            </a:r>
          </a:p>
          <a:p>
            <a:r>
              <a:rPr lang="en-CA" dirty="0"/>
              <a:t>9 2 4 ∗ 5 − /</a:t>
            </a:r>
          </a:p>
        </p:txBody>
      </p:sp>
    </p:spTree>
    <p:extLst>
      <p:ext uri="{BB962C8B-B14F-4D97-AF65-F5344CB8AC3E}">
        <p14:creationId xmlns:p14="http://schemas.microsoft.com/office/powerpoint/2010/main" val="231980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D09A-0030-4DFA-8993-F1EBBE63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BCB9B-D3B2-46AB-9763-48FE2F444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224" y="417674"/>
            <a:ext cx="9578375" cy="5657627"/>
          </a:xfrm>
        </p:spPr>
      </p:pic>
    </p:spTree>
    <p:extLst>
      <p:ext uri="{BB962C8B-B14F-4D97-AF65-F5344CB8AC3E}">
        <p14:creationId xmlns:p14="http://schemas.microsoft.com/office/powerpoint/2010/main" val="240473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8FC1-CAED-46F6-8807-1714AB7A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C09AD-09E2-4066-9AA8-66954C4A4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9 3 / 10 2 3 ∗ − +</a:t>
            </a:r>
          </a:p>
          <a:p>
            <a:r>
              <a:rPr lang="en-CA" dirty="0"/>
              <a:t>9 2 4 ∗ 5 − /</a:t>
            </a:r>
          </a:p>
        </p:txBody>
      </p:sp>
    </p:spTree>
    <p:extLst>
      <p:ext uri="{BB962C8B-B14F-4D97-AF65-F5344CB8AC3E}">
        <p14:creationId xmlns:p14="http://schemas.microsoft.com/office/powerpoint/2010/main" val="449373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06C7-2148-4DF2-902B-B6951B64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1BF2E-0450-4C7F-B92C-91B577AB3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Slides and exercises can be found here:</a:t>
            </a:r>
          </a:p>
          <a:p>
            <a:r>
              <a:rPr lang="en-CA" dirty="0"/>
              <a:t>https://www.site.uottawa.ca/~turcotte/teaching/iti-1121/lectures/index.html</a:t>
            </a:r>
          </a:p>
        </p:txBody>
      </p:sp>
    </p:spTree>
    <p:extLst>
      <p:ext uri="{BB962C8B-B14F-4D97-AF65-F5344CB8AC3E}">
        <p14:creationId xmlns:p14="http://schemas.microsoft.com/office/powerpoint/2010/main" val="1705940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62C46C2732BC4DB5DB65F735E92A93" ma:contentTypeVersion="6" ma:contentTypeDescription="Create a new document." ma:contentTypeScope="" ma:versionID="e9d6cd795ba8f2dc0bd38f3e882e7986">
  <xsd:schema xmlns:xsd="http://www.w3.org/2001/XMLSchema" xmlns:xs="http://www.w3.org/2001/XMLSchema" xmlns:p="http://schemas.microsoft.com/office/2006/metadata/properties" xmlns:ns2="8e4d7a84-6b53-4aa2-82ba-967817fd07a1" targetNamespace="http://schemas.microsoft.com/office/2006/metadata/properties" ma:root="true" ma:fieldsID="c7823f3fbfe66f40169491b2ae01bda7" ns2:_="">
    <xsd:import namespace="8e4d7a84-6b53-4aa2-82ba-967817fd07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4d7a84-6b53-4aa2-82ba-967817fd07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D86D91-98EF-4710-A8BC-C2A5DF2F7D1B}"/>
</file>

<file path=customXml/itemProps2.xml><?xml version="1.0" encoding="utf-8"?>
<ds:datastoreItem xmlns:ds="http://schemas.openxmlformats.org/officeDocument/2006/customXml" ds:itemID="{2F3655BC-A159-4C83-B585-D86ED20FCA32}"/>
</file>

<file path=customXml/itemProps3.xml><?xml version="1.0" encoding="utf-8"?>
<ds:datastoreItem xmlns:ds="http://schemas.openxmlformats.org/officeDocument/2006/customXml" ds:itemID="{DFE7CC26-1020-4733-8D52-45584C5EBF2D}"/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</TotalTime>
  <Words>190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sofia-pro</vt:lpstr>
      <vt:lpstr>Tw Cen MT</vt:lpstr>
      <vt:lpstr>var(--font-din)</vt:lpstr>
      <vt:lpstr>Circuit</vt:lpstr>
      <vt:lpstr>Study Group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Queue using Stacks</vt:lpstr>
      <vt:lpstr>PowerPoint Presentation</vt:lpstr>
      <vt:lpstr>PowerPoint Presentation</vt:lpstr>
      <vt:lpstr>MAX and 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Group 8</dc:title>
  <dc:creator>chedly rdissi</dc:creator>
  <cp:lastModifiedBy>chedly rdissi</cp:lastModifiedBy>
  <cp:revision>3</cp:revision>
  <dcterms:created xsi:type="dcterms:W3CDTF">2021-03-15T17:29:10Z</dcterms:created>
  <dcterms:modified xsi:type="dcterms:W3CDTF">2021-03-15T17:44:43Z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0x0101004E62C46C2732BC4DB5DB65F735E92A93</vt:lpwstr>
  </property>
</Properties>
</file>