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6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82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83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44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82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940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7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87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42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8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89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6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8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72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31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81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6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5A9A-192B-43E4-9BF9-CD20BE4C23D3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5CA6-7BAA-4363-BDF4-DBC7F7750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84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D05-F84B-47D7-9BD3-85874000F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Study 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39D34-FA7C-42A0-8C49-88AD983C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30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767-2231-4B10-8037-3B725244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Exceptions</a:t>
            </a:r>
          </a:p>
        </p:txBody>
      </p:sp>
      <p:pic>
        <p:nvPicPr>
          <p:cNvPr id="5122" name="Picture 2" descr="Exceptions in Java - GeeksforGeeks">
            <a:extLst>
              <a:ext uri="{FF2B5EF4-FFF2-40B4-BE49-F238E27FC236}">
                <a16:creationId xmlns:a16="http://schemas.microsoft.com/office/drawing/2014/main" id="{61A843E5-9350-497A-A551-8B669FCFE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08" y="1751855"/>
            <a:ext cx="6499783" cy="471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128C07A-9F49-40CB-956F-BDF011776F61}"/>
              </a:ext>
            </a:extLst>
          </p:cNvPr>
          <p:cNvSpPr/>
          <p:nvPr/>
        </p:nvSpPr>
        <p:spPr>
          <a:xfrm>
            <a:off x="3918857" y="4329404"/>
            <a:ext cx="2177143" cy="10263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882C58-0C12-469E-8D72-284B2817D4AE}"/>
              </a:ext>
            </a:extLst>
          </p:cNvPr>
          <p:cNvSpPr/>
          <p:nvPr/>
        </p:nvSpPr>
        <p:spPr>
          <a:xfrm>
            <a:off x="3917269" y="5476010"/>
            <a:ext cx="2177143" cy="102636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13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5AD1-DAE9-4C2B-AEB0-8E51C220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43073C-B6CE-4936-9916-B8A181BF9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59297"/>
              </p:ext>
            </p:extLst>
          </p:nvPr>
        </p:nvGraphicFramePr>
        <p:xfrm>
          <a:off x="1141413" y="224948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25917214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95617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RunTime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Must be caught or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Runs unchecked until thrown during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6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Can’t compile until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2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ECFA-8C96-41EB-B5EA-F08D5EB2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41A6-6793-43E5-B854-FA10F923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Methods:</a:t>
            </a:r>
          </a:p>
          <a:p>
            <a:r>
              <a:rPr lang="en-CA" dirty="0"/>
              <a:t>add</a:t>
            </a:r>
          </a:p>
          <a:p>
            <a:r>
              <a:rPr lang="en-CA" dirty="0"/>
              <a:t>Remove</a:t>
            </a:r>
          </a:p>
          <a:p>
            <a:r>
              <a:rPr lang="en-CA" dirty="0" err="1"/>
              <a:t>IsEmpty</a:t>
            </a:r>
            <a:endParaRPr lang="en-CA" dirty="0"/>
          </a:p>
          <a:p>
            <a:r>
              <a:rPr lang="en-CA" dirty="0"/>
              <a:t>Size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341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E356-ECB8-47DB-AD18-3AF88736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list: double linked</a:t>
            </a:r>
          </a:p>
        </p:txBody>
      </p:sp>
      <p:pic>
        <p:nvPicPr>
          <p:cNvPr id="1026" name="Picture 2" descr="Doubly linked list in Java - Linked List Data Structures In Java">
            <a:extLst>
              <a:ext uri="{FF2B5EF4-FFF2-40B4-BE49-F238E27FC236}">
                <a16:creationId xmlns:a16="http://schemas.microsoft.com/office/drawing/2014/main" id="{0343C2D6-0086-4BDD-A21C-2FFB669651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81" y="2097088"/>
            <a:ext cx="633046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4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E356-ECB8-47DB-AD18-3AF88736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Linked list: Single linked</a:t>
            </a:r>
          </a:p>
        </p:txBody>
      </p:sp>
      <p:pic>
        <p:nvPicPr>
          <p:cNvPr id="2050" name="Picture 2" descr="Linked list in C | Programming Simplified">
            <a:extLst>
              <a:ext uri="{FF2B5EF4-FFF2-40B4-BE49-F238E27FC236}">
                <a16:creationId xmlns:a16="http://schemas.microsoft.com/office/drawing/2014/main" id="{AEF98F9F-62FC-41A4-A5CB-56131915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2" y="1742526"/>
            <a:ext cx="5533052" cy="27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ked List Data Structure">
            <a:extLst>
              <a:ext uri="{FF2B5EF4-FFF2-40B4-BE49-F238E27FC236}">
                <a16:creationId xmlns:a16="http://schemas.microsoft.com/office/drawing/2014/main" id="{17EE62CE-F87E-47C7-A08E-113D8BD8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70" y="5072836"/>
            <a:ext cx="7202877" cy="1120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BF0E-5376-441A-8F8A-31DF22C4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0924-0D3D-4967-BA78-0332C801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Methods:</a:t>
            </a:r>
          </a:p>
          <a:p>
            <a:pPr lvl="1"/>
            <a:r>
              <a:rPr lang="en-CA" dirty="0" err="1"/>
              <a:t>hasNext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next()</a:t>
            </a:r>
          </a:p>
          <a:p>
            <a:endParaRPr lang="en-CA" dirty="0"/>
          </a:p>
        </p:txBody>
      </p:sp>
      <p:pic>
        <p:nvPicPr>
          <p:cNvPr id="3076" name="Picture 4" descr="Iterator: One past the last element in Java - Stack Overflow">
            <a:extLst>
              <a:ext uri="{FF2B5EF4-FFF2-40B4-BE49-F238E27FC236}">
                <a16:creationId xmlns:a16="http://schemas.microsoft.com/office/drawing/2014/main" id="{84D2F228-44ED-4F22-B503-D03DB274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02" y="2152650"/>
            <a:ext cx="6496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57D-1578-4CAA-A6C6-8F1BD59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Map/Dictionary</a:t>
            </a:r>
          </a:p>
        </p:txBody>
      </p:sp>
      <p:pic>
        <p:nvPicPr>
          <p:cNvPr id="4098" name="Picture 2" descr="Java Map Interface">
            <a:extLst>
              <a:ext uri="{FF2B5EF4-FFF2-40B4-BE49-F238E27FC236}">
                <a16:creationId xmlns:a16="http://schemas.microsoft.com/office/drawing/2014/main" id="{D0B6FF10-FE22-4EBC-BCCD-07099690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57" y="2097088"/>
            <a:ext cx="5365309" cy="371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4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52BC8E-172C-48F6-B8E5-A8CCB36AE1C8}"/>
</file>

<file path=customXml/itemProps2.xml><?xml version="1.0" encoding="utf-8"?>
<ds:datastoreItem xmlns:ds="http://schemas.openxmlformats.org/officeDocument/2006/customXml" ds:itemID="{13F8BBC1-F94D-406F-966D-7D86BDA6417A}"/>
</file>

<file path=customXml/itemProps3.xml><?xml version="1.0" encoding="utf-8"?>
<ds:datastoreItem xmlns:ds="http://schemas.openxmlformats.org/officeDocument/2006/customXml" ds:itemID="{B9FAE214-2198-4CF9-BC99-3BA765FDBB67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50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Study group 9</vt:lpstr>
      <vt:lpstr>Exceptions</vt:lpstr>
      <vt:lpstr>PowerPoint Presentation</vt:lpstr>
      <vt:lpstr>List</vt:lpstr>
      <vt:lpstr>Linked list: double linked</vt:lpstr>
      <vt:lpstr>Linked list: Single linked</vt:lpstr>
      <vt:lpstr>Iterator</vt:lpstr>
      <vt:lpstr>Map/Dictionary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 9</dc:title>
  <dc:creator>chedly rdissi</dc:creator>
  <cp:lastModifiedBy>chedly rdissi</cp:lastModifiedBy>
  <cp:revision>2</cp:revision>
  <dcterms:created xsi:type="dcterms:W3CDTF">2021-03-22T17:30:51Z</dcterms:created>
  <dcterms:modified xsi:type="dcterms:W3CDTF">2021-03-22T17:47:53Z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