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ef3dbc13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ef3dbc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f8366028_0_6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f836602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bf8366028_0_7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bf8366028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e26258b57_4_9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e26258b57_4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e26258b57_4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e26258b57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f3dbc13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f3dbc1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26258b57_4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26258b5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26258b57_4_9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26258b57_4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f8366028_0_6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f8366028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f8366028_0_6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f8366028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nielnandrade/PythonBAGSD/projects/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anielnandrade/PythonBAGSD/projects/1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danielnandrade/PythonBAGSD/projects/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1" Type="http://schemas.openxmlformats.org/officeDocument/2006/relationships/image" Target="../media/image13.png"/><Relationship Id="rId10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ata-to-viz.com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Aktivitäten</a:t>
            </a:r>
            <a:endParaRPr/>
          </a:p>
        </p:txBody>
      </p:sp>
      <p:sp>
        <p:nvSpPr>
          <p:cNvPr id="63" name="Google Shape;63;p13">
            <a:hlinkClick r:id="rId3"/>
          </p:cNvPr>
          <p:cNvSpPr txBox="1"/>
          <p:nvPr/>
        </p:nvSpPr>
        <p:spPr>
          <a:xfrm>
            <a:off x="655000" y="1903275"/>
            <a:ext cx="5728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Presentation - check/done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helena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Gottfried part - cos - eugen/daniel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Import/Export part - ???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CSV - nebil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organize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62774" y="1189775"/>
            <a:ext cx="2541300" cy="3330650"/>
            <a:chOff x="4329974" y="1189775"/>
            <a:chExt cx="2541300" cy="3330650"/>
          </a:xfrm>
        </p:grpSpPr>
        <p:sp>
          <p:nvSpPr>
            <p:cNvPr id="183" name="Google Shape;183;p22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Grafik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Graph-Konfiguration: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Skala wählen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Farben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Kommentare einbeziehen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Zeichnungstyp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304800" y="3362579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923" y="1106000"/>
            <a:ext cx="3907625" cy="35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“Save”</a:t>
            </a:r>
            <a:endParaRPr/>
          </a:p>
        </p:txBody>
      </p:sp>
      <p:grpSp>
        <p:nvGrpSpPr>
          <p:cNvPr id="193" name="Google Shape;193;p23"/>
          <p:cNvGrpSpPr/>
          <p:nvPr/>
        </p:nvGrpSpPr>
        <p:grpSpPr>
          <a:xfrm>
            <a:off x="72139" y="1189775"/>
            <a:ext cx="2541300" cy="3330650"/>
            <a:chOff x="6396739" y="1189775"/>
            <a:chExt cx="2541300" cy="3330650"/>
          </a:xfrm>
        </p:grpSpPr>
        <p:sp>
          <p:nvSpPr>
            <p:cNvPr id="194" name="Google Shape;194;p23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Informationen teilen: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Per E-Mail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Abbildung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Website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Regelmäßigkeit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00" y="3581950"/>
            <a:ext cx="1043375" cy="10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764" y="1929775"/>
            <a:ext cx="3796666" cy="273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Division der Präsentation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4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206" name="Google Shape;206;p2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 Data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“Open”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xxxxxxxxxx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24"/>
          <p:cNvGrpSpPr/>
          <p:nvPr/>
        </p:nvGrpSpPr>
        <p:grpSpPr>
          <a:xfrm>
            <a:off x="2263425" y="1189775"/>
            <a:ext cx="2541300" cy="3330650"/>
            <a:chOff x="2263425" y="1189775"/>
            <a:chExt cx="2541300" cy="3330650"/>
          </a:xfrm>
        </p:grpSpPr>
        <p:sp>
          <p:nvSpPr>
            <p:cNvPr id="209" name="Google Shape;209;p2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 “Select”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xxxxxxxxxxxxxxxx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4329974" y="1189775"/>
            <a:ext cx="2541300" cy="3330650"/>
            <a:chOff x="4329974" y="1189775"/>
            <a:chExt cx="2541300" cy="3330650"/>
          </a:xfrm>
        </p:grpSpPr>
        <p:sp>
          <p:nvSpPr>
            <p:cNvPr id="212" name="Google Shape;212;p2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Grafik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xxxxxxxxxxxx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p24"/>
          <p:cNvGrpSpPr/>
          <p:nvPr/>
        </p:nvGrpSpPr>
        <p:grpSpPr>
          <a:xfrm>
            <a:off x="6396739" y="1189775"/>
            <a:ext cx="2541300" cy="3330650"/>
            <a:chOff x="6396739" y="1189775"/>
            <a:chExt cx="2541300" cy="3330650"/>
          </a:xfrm>
        </p:grpSpPr>
        <p:sp>
          <p:nvSpPr>
            <p:cNvPr id="215" name="Google Shape;215;p2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“Save”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xxxxxxxxxxxxxx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Aktivitäten</a:t>
            </a:r>
            <a:endParaRPr/>
          </a:p>
        </p:txBody>
      </p:sp>
      <p:sp>
        <p:nvSpPr>
          <p:cNvPr id="222" name="Google Shape;222;p25">
            <a:hlinkClick r:id="rId3"/>
          </p:cNvPr>
          <p:cNvSpPr txBox="1"/>
          <p:nvPr/>
        </p:nvSpPr>
        <p:spPr>
          <a:xfrm>
            <a:off x="2758900" y="1106000"/>
            <a:ext cx="57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https://github.com/danielnandrade/PythonBAGSD/projects/1</a:t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5204" l="50131" r="371" t="10577"/>
          <a:stretch/>
        </p:blipFill>
        <p:spPr>
          <a:xfrm>
            <a:off x="624425" y="1504975"/>
            <a:ext cx="7092346" cy="339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>
            <a:hlinkClick r:id="rId4"/>
          </p:cNvPr>
          <p:cNvSpPr txBox="1"/>
          <p:nvPr/>
        </p:nvSpPr>
        <p:spPr>
          <a:xfrm>
            <a:off x="3290700" y="372500"/>
            <a:ext cx="3688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Presentation 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Daniel 5 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.taking one slide that structure of the cod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Helena person show the function and how the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15min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Nebil 15 min data import export.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Eugen 15 min scatter plot / analysis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Gottfried 15 min </a:t>
            </a:r>
            <a:r>
              <a:rPr lang="de" sz="1000"/>
              <a:t>präsentation</a:t>
            </a:r>
            <a:r>
              <a:rPr lang="de" sz="1000"/>
              <a:t> graph.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Daniel 10 min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 show that we used what we learned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14:30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-818925" y="1889700"/>
            <a:ext cx="8846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100"/>
              <a:t>Data </a:t>
            </a:r>
            <a:r>
              <a:rPr lang="de" sz="5100"/>
              <a:t>Visualization</a:t>
            </a:r>
            <a:r>
              <a:rPr lang="de" sz="5100"/>
              <a:t> Program</a:t>
            </a:r>
            <a:endParaRPr sz="5100"/>
          </a:p>
        </p:txBody>
      </p:sp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351300" y="3539825"/>
            <a:ext cx="8282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Python Project BAGSD:</a:t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000" y="1736500"/>
            <a:ext cx="1729850" cy="17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4294967295" type="subTitle"/>
          </p:nvPr>
        </p:nvSpPr>
        <p:spPr>
          <a:xfrm>
            <a:off x="426875" y="3802400"/>
            <a:ext cx="8282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Helena </a:t>
            </a:r>
            <a:r>
              <a:rPr b="1" lang="de" sz="1400"/>
              <a:t>B</a:t>
            </a:r>
            <a:r>
              <a:rPr lang="de" sz="1400"/>
              <a:t>rinkmann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Daniel </a:t>
            </a:r>
            <a:r>
              <a:rPr b="1" lang="de" sz="1400"/>
              <a:t>A</a:t>
            </a:r>
            <a:r>
              <a:rPr lang="de" sz="1400"/>
              <a:t>ndrade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Nebil </a:t>
            </a:r>
            <a:r>
              <a:rPr b="1" lang="de" sz="1400"/>
              <a:t>G</a:t>
            </a:r>
            <a:r>
              <a:rPr lang="de" sz="1400"/>
              <a:t>önüleglendiren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Eugen </a:t>
            </a:r>
            <a:r>
              <a:rPr b="1" lang="de" sz="1400"/>
              <a:t>S</a:t>
            </a:r>
            <a:r>
              <a:rPr lang="de" sz="1400"/>
              <a:t>perling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Gottfried </a:t>
            </a:r>
            <a:r>
              <a:rPr b="1" lang="de" sz="1400"/>
              <a:t>D</a:t>
            </a:r>
            <a:r>
              <a:rPr lang="de" sz="1400"/>
              <a:t>arko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Heutzutage gibt es viele Arten von Datenbanken, die auf vielen verschiedenen Arten von Diagrammen generiert werden können, was ist die beste und </a:t>
            </a:r>
            <a:r>
              <a:rPr lang="de"/>
              <a:t>schnelle</a:t>
            </a:r>
            <a:r>
              <a:rPr lang="de"/>
              <a:t> Lösung?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1486525" y="3641775"/>
            <a:ext cx="7428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/>
              <a:t>Ein Programm, das aus verschiedenen Formaten lesen kann und eine intuitive Konstruktion von Diagrammen vorschlägt.</a:t>
            </a:r>
            <a:endParaRPr sz="26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3337300"/>
            <a:ext cx="1342450" cy="1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Zeitplan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5715000" y="1762175"/>
            <a:ext cx="2286000" cy="2847950"/>
            <a:chOff x="0" y="2295575"/>
            <a:chExt cx="2286000" cy="2847950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7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3. Tag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Product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216300" y="3538850"/>
              <a:ext cx="1853400" cy="13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Was wir zu präsentieren haben wollen.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Was nicht fertig ist, ist raus.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Lassen Sie den Code sauber.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Vorbereitung für die Präsentation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" name="Google Shape;101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2" name="Google Shape;102;p17"/>
          <p:cNvGrpSpPr/>
          <p:nvPr/>
        </p:nvGrpSpPr>
        <p:grpSpPr>
          <a:xfrm>
            <a:off x="3429000" y="1762175"/>
            <a:ext cx="2286000" cy="2847950"/>
            <a:chOff x="0" y="2295575"/>
            <a:chExt cx="2286000" cy="2847950"/>
          </a:xfrm>
        </p:grpSpPr>
        <p:grpSp>
          <p:nvGrpSpPr>
            <p:cNvPr id="103" name="Google Shape;103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4" name="Google Shape;104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" name="Google Shape;106;p17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2. Tag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Auf die wir unsere Entwicklung konzentrieren werden.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Wahl unserer Einschränkungen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1143000" y="1762175"/>
            <a:ext cx="2286000" cy="2847950"/>
            <a:chOff x="0" y="2295575"/>
            <a:chExt cx="2286000" cy="2847950"/>
          </a:xfrm>
        </p:grpSpPr>
        <p:grpSp>
          <p:nvGrpSpPr>
            <p:cNvPr id="111" name="Google Shape;111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7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1. Tag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One example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216300" y="3664675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Datenbank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Extraktion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Auswahl von Variablen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 Diagramm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Premises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0" y="1621225"/>
            <a:ext cx="9041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Gruppen Arbeit: n</a:t>
            </a:r>
            <a:r>
              <a:rPr lang="de"/>
              <a:t>icht ein Person zu überfordern, aber die individuellen Schwierigkeiten zu respektieren.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Use one base: we try to make one history work end-to-end.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We begin with Energie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One exemple together: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</a:t>
            </a:r>
            <a:r>
              <a:rPr lang="de"/>
              <a:t>oncern about how to make one example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Setzen wir gemeinsam Prioritäten für die Aktivitäten.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Benutzung die Git-Funktionalitäten so weit wie möglich (zumindest die Projekts Tab).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</a:t>
            </a: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131" name="Google Shape;131;p19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 Data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“Open”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Daten sammeln und verschiedene Daten organisieren: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2263425" y="1189775"/>
            <a:ext cx="2541300" cy="3330650"/>
            <a:chOff x="2263425" y="1189775"/>
            <a:chExt cx="2541300" cy="3330650"/>
          </a:xfrm>
        </p:grpSpPr>
        <p:sp>
          <p:nvSpPr>
            <p:cNvPr id="134" name="Google Shape;134;p19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 “Select”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Hilfestellung bei der Entscheidung für den entsprechenden Graphen: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Anzahl der Variablen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Maps/Zeitserien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4329974" y="1189775"/>
            <a:ext cx="2541300" cy="3330650"/>
            <a:chOff x="4329974" y="1189775"/>
            <a:chExt cx="2541300" cy="3330650"/>
          </a:xfrm>
        </p:grpSpPr>
        <p:sp>
          <p:nvSpPr>
            <p:cNvPr id="137" name="Google Shape;137;p19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Grafik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Graph-Konfiguration: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Skala wählen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Farben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Kommentare einbeziehen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Zeichnungstyp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9"/>
          <p:cNvGrpSpPr/>
          <p:nvPr/>
        </p:nvGrpSpPr>
        <p:grpSpPr>
          <a:xfrm>
            <a:off x="6396739" y="1189775"/>
            <a:ext cx="2541300" cy="3330650"/>
            <a:chOff x="6396739" y="1189775"/>
            <a:chExt cx="2541300" cy="3330650"/>
          </a:xfrm>
        </p:grpSpPr>
        <p:sp>
          <p:nvSpPr>
            <p:cNvPr id="140" name="Google Shape;140;p19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“Save”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Informationen teilen: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Per E-Mail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Abbildung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Website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Regelmäßigkeit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00" y="3450975"/>
            <a:ext cx="579026" cy="54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938" y="3481018"/>
            <a:ext cx="579037" cy="5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701" y="4294620"/>
            <a:ext cx="579026" cy="55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8350" y="3591400"/>
            <a:ext cx="1195675" cy="11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7">
            <a:alphaModFix/>
          </a:blip>
          <a:srcRect b="14108" l="0" r="49753" t="28164"/>
          <a:stretch/>
        </p:blipFill>
        <p:spPr>
          <a:xfrm>
            <a:off x="4648200" y="3362579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4300" y="3581950"/>
            <a:ext cx="1043375" cy="10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37779" l="14500" r="74320" t="33698"/>
          <a:stretch/>
        </p:blipFill>
        <p:spPr>
          <a:xfrm>
            <a:off x="3721450" y="652675"/>
            <a:ext cx="2902099" cy="20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“Open”</a:t>
            </a:r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Daten sammeln und verschiedene Daten organisieren: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550" y="2735125"/>
            <a:ext cx="2123175" cy="1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646" y="2834075"/>
            <a:ext cx="1950500" cy="18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300" y="3298575"/>
            <a:ext cx="579026" cy="54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8938" y="3328618"/>
            <a:ext cx="579037" cy="5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501" y="4142220"/>
            <a:ext cx="579026" cy="55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6550" y="4143264"/>
            <a:ext cx="549600" cy="5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04600" y="1586075"/>
            <a:ext cx="2476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“Select”</a:t>
            </a:r>
            <a:endParaRPr/>
          </a:p>
        </p:txBody>
      </p:sp>
      <p:grpSp>
        <p:nvGrpSpPr>
          <p:cNvPr id="171" name="Google Shape;171;p21"/>
          <p:cNvGrpSpPr/>
          <p:nvPr/>
        </p:nvGrpSpPr>
        <p:grpSpPr>
          <a:xfrm>
            <a:off x="129825" y="1189775"/>
            <a:ext cx="2541300" cy="3330650"/>
            <a:chOff x="2263425" y="1189775"/>
            <a:chExt cx="2541300" cy="3330650"/>
          </a:xfrm>
        </p:grpSpPr>
        <p:sp>
          <p:nvSpPr>
            <p:cNvPr id="172" name="Google Shape;172;p21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Hilfestellung bei der Entscheidung für den entsprechenden Graphen: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Anzahl der Variablen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Maps/Zeitserien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4" name="Google Shape;174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625" y="1296250"/>
            <a:ext cx="4570300" cy="33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25" y="3585875"/>
            <a:ext cx="1195675" cy="11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