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12" autoAdjust="0"/>
  </p:normalViewPr>
  <p:slideViewPr>
    <p:cSldViewPr>
      <p:cViewPr>
        <p:scale>
          <a:sx n="100" d="100"/>
          <a:sy n="100" d="100"/>
        </p:scale>
        <p:origin x="-384" y="-115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514350" y="4012427"/>
            <a:ext cx="8629650" cy="1786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re 28"/>
          <p:cNvSpPr>
            <a:spLocks noGrp="1"/>
          </p:cNvSpPr>
          <p:nvPr>
            <p:ph type="ctrTitle"/>
          </p:nvPr>
        </p:nvSpPr>
        <p:spPr>
          <a:xfrm>
            <a:off x="381000" y="3640059"/>
            <a:ext cx="8458200" cy="916781"/>
          </a:xfrm>
        </p:spPr>
        <p:txBody>
          <a:bodyPr anchor="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381000" y="2914650"/>
            <a:ext cx="8458200" cy="6858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16" name="Espace réservé de la date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31/01/2016</a:t>
            </a:fld>
            <a:endParaRPr lang="fr-BE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8229600" y="4855464"/>
            <a:ext cx="758952" cy="185166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31/01/2016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411957"/>
            <a:ext cx="1828800" cy="4388644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411957"/>
            <a:ext cx="6248400" cy="4388644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31/01/2016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r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7" name="Espace réservé du contenu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5" name="Espace réservé de la date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31/01/2016</a:t>
            </a:fld>
            <a:endParaRPr lang="fr-BE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>
          <a:xfrm>
            <a:off x="3581400" y="57150"/>
            <a:ext cx="2895600" cy="216694"/>
          </a:xfrm>
        </p:spPr>
        <p:txBody>
          <a:bodyPr/>
          <a:lstStyle/>
          <a:p>
            <a:endParaRPr lang="fr-BE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2"/>
          </p:nvPr>
        </p:nvSpPr>
        <p:spPr>
          <a:xfrm>
            <a:off x="8229600" y="4855464"/>
            <a:ext cx="758952" cy="185166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514350" y="2583677"/>
            <a:ext cx="8629650" cy="1786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>
          <a:xfrm>
            <a:off x="381000" y="1257300"/>
            <a:ext cx="8458200" cy="9144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9" name="Espace réservé de la date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31/01/2016</a:t>
            </a:fld>
            <a:endParaRPr lang="fr-BE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180475" y="2210314"/>
            <a:ext cx="8686800" cy="888619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re 19"/>
          <p:cNvSpPr>
            <a:spLocks noGrp="1"/>
          </p:cNvSpPr>
          <p:nvPr>
            <p:ph type="title"/>
          </p:nvPr>
        </p:nvSpPr>
        <p:spPr>
          <a:xfrm>
            <a:off x="301752" y="342900"/>
            <a:ext cx="8686800" cy="630936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4" name="Espace réservé du contenu 13"/>
          <p:cNvSpPr>
            <a:spLocks noGrp="1"/>
          </p:cNvSpPr>
          <p:nvPr>
            <p:ph sz="half" idx="1"/>
          </p:nvPr>
        </p:nvSpPr>
        <p:spPr>
          <a:xfrm>
            <a:off x="304800" y="1200150"/>
            <a:ext cx="4191000" cy="3543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343400" cy="3543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31/01/2016</a:t>
            </a:fld>
            <a:endParaRPr lang="fr-BE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31" name="Espace réservé du numéro de diapositiv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re 28"/>
          <p:cNvSpPr>
            <a:spLocks noGrp="1"/>
          </p:cNvSpPr>
          <p:nvPr>
            <p:ph type="title"/>
          </p:nvPr>
        </p:nvSpPr>
        <p:spPr>
          <a:xfrm>
            <a:off x="304800" y="4057650"/>
            <a:ext cx="8610600" cy="661988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281444" y="500062"/>
            <a:ext cx="4290556" cy="47982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half" idx="3"/>
          </p:nvPr>
        </p:nvSpPr>
        <p:spPr>
          <a:xfrm>
            <a:off x="4645026" y="500062"/>
            <a:ext cx="4292241" cy="47982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281444" y="987028"/>
            <a:ext cx="4290556" cy="29563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8" name="Espace réservé du contenu 27"/>
          <p:cNvSpPr>
            <a:spLocks noGrp="1"/>
          </p:cNvSpPr>
          <p:nvPr>
            <p:ph sz="quarter" idx="4"/>
          </p:nvPr>
        </p:nvSpPr>
        <p:spPr>
          <a:xfrm>
            <a:off x="4648730" y="987028"/>
            <a:ext cx="4288536" cy="29563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31/01/2016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229600" y="4857750"/>
            <a:ext cx="762000" cy="185166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514350" y="4514850"/>
            <a:ext cx="8629650" cy="1786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re 29"/>
          <p:cNvSpPr>
            <a:spLocks noGrp="1"/>
          </p:cNvSpPr>
          <p:nvPr>
            <p:ph type="title"/>
          </p:nvPr>
        </p:nvSpPr>
        <p:spPr>
          <a:xfrm>
            <a:off x="301752" y="342900"/>
            <a:ext cx="8686800" cy="630936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31/01/2016</a:t>
            </a:fld>
            <a:endParaRPr lang="fr-BE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31/01/2016</a:t>
            </a:fld>
            <a:endParaRPr lang="fr-BE"/>
          </a:p>
        </p:txBody>
      </p:sp>
      <p:sp>
        <p:nvSpPr>
          <p:cNvPr id="24" name="Espace réservé du pied de page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514350" y="4386838"/>
            <a:ext cx="8629650" cy="1786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re 11"/>
          <p:cNvSpPr>
            <a:spLocks noGrp="1"/>
          </p:cNvSpPr>
          <p:nvPr>
            <p:ph type="title"/>
          </p:nvPr>
        </p:nvSpPr>
        <p:spPr>
          <a:xfrm>
            <a:off x="457200" y="4114800"/>
            <a:ext cx="8458200" cy="390525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6" name="Espace réservé du texte 25"/>
          <p:cNvSpPr>
            <a:spLocks noGrp="1"/>
          </p:cNvSpPr>
          <p:nvPr>
            <p:ph type="body" idx="2"/>
          </p:nvPr>
        </p:nvSpPr>
        <p:spPr>
          <a:xfrm>
            <a:off x="457201" y="457200"/>
            <a:ext cx="3008313" cy="360045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sz="half" idx="1"/>
          </p:nvPr>
        </p:nvSpPr>
        <p:spPr>
          <a:xfrm>
            <a:off x="3575050" y="457200"/>
            <a:ext cx="5340350" cy="36004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5" name="Espace réservé de la date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31/01/2016</a:t>
            </a:fld>
            <a:endParaRPr lang="fr-BE"/>
          </a:p>
        </p:txBody>
      </p:sp>
      <p:sp>
        <p:nvSpPr>
          <p:cNvPr id="29" name="Espace réservé du pied de page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pour une image  12"/>
          <p:cNvSpPr>
            <a:spLocks noGrp="1"/>
          </p:cNvSpPr>
          <p:nvPr>
            <p:ph type="pic" idx="1"/>
          </p:nvPr>
        </p:nvSpPr>
        <p:spPr>
          <a:xfrm>
            <a:off x="3505200" y="462476"/>
            <a:ext cx="5029200" cy="27432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31/01/2016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31" name="Espace réservé du numéro de diapositiv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7" name="Titre 16"/>
          <p:cNvSpPr>
            <a:spLocks noGrp="1"/>
          </p:cNvSpPr>
          <p:nvPr>
            <p:ph type="title"/>
          </p:nvPr>
        </p:nvSpPr>
        <p:spPr>
          <a:xfrm>
            <a:off x="381000" y="3745320"/>
            <a:ext cx="5867400" cy="391716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half" idx="2"/>
          </p:nvPr>
        </p:nvSpPr>
        <p:spPr>
          <a:xfrm>
            <a:off x="381000" y="4149913"/>
            <a:ext cx="5867400" cy="576263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514350" y="788174"/>
            <a:ext cx="8629650" cy="1786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Espace réservé du texte 7"/>
          <p:cNvSpPr>
            <a:spLocks noGrp="1"/>
          </p:cNvSpPr>
          <p:nvPr>
            <p:ph type="body" idx="1"/>
          </p:nvPr>
        </p:nvSpPr>
        <p:spPr>
          <a:xfrm>
            <a:off x="304800" y="1165622"/>
            <a:ext cx="8686800" cy="33944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2"/>
          </p:nvPr>
        </p:nvSpPr>
        <p:spPr>
          <a:xfrm>
            <a:off x="6477000" y="57150"/>
            <a:ext cx="2514600" cy="216694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31/01/2016</a:t>
            </a:fld>
            <a:endParaRPr lang="fr-BE"/>
          </a:p>
        </p:txBody>
      </p:sp>
      <p:sp>
        <p:nvSpPr>
          <p:cNvPr id="28" name="Espace réservé du pied de page 27"/>
          <p:cNvSpPr>
            <a:spLocks noGrp="1"/>
          </p:cNvSpPr>
          <p:nvPr>
            <p:ph type="ftr" sz="quarter" idx="3"/>
          </p:nvPr>
        </p:nvSpPr>
        <p:spPr>
          <a:xfrm>
            <a:off x="3124200" y="57150"/>
            <a:ext cx="3352800" cy="216694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8229600" y="4857751"/>
            <a:ext cx="762000" cy="183356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0" name="Espace réservé du titre 9"/>
          <p:cNvSpPr>
            <a:spLocks noGrp="1"/>
          </p:cNvSpPr>
          <p:nvPr>
            <p:ph type="title"/>
          </p:nvPr>
        </p:nvSpPr>
        <p:spPr>
          <a:xfrm>
            <a:off x="304800" y="342900"/>
            <a:ext cx="8686800" cy="62865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514350" y="788174"/>
            <a:ext cx="8629650" cy="1786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514350" y="793490"/>
            <a:ext cx="8629650" cy="1786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FLumin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Team </a:t>
            </a:r>
            <a:r>
              <a:rPr lang="en-US" dirty="0" smtClean="0"/>
              <a:t>“We are VR”</a:t>
            </a:r>
            <a:endParaRPr lang="fr-FR" dirty="0"/>
          </a:p>
        </p:txBody>
      </p:sp>
      <p:pic>
        <p:nvPicPr>
          <p:cNvPr id="4" name="Picture 2" descr="C:\Users\Théo Caen\Documents\GameJam 2016\Images\googlecardboar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2067694"/>
            <a:ext cx="3253452" cy="2527299"/>
          </a:xfrm>
          <a:prstGeom prst="rect">
            <a:avLst/>
          </a:prstGeom>
          <a:noFill/>
        </p:spPr>
      </p:pic>
      <p:pic>
        <p:nvPicPr>
          <p:cNvPr id="1026" name="Picture 2" descr="C:\Users\Théo Caen\Documents\GameJam 2016\Images\game_concept_node_sample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2715766"/>
            <a:ext cx="3024336" cy="1353393"/>
          </a:xfrm>
          <a:prstGeom prst="rect">
            <a:avLst/>
          </a:prstGeom>
          <a:noFill/>
          <a:scene3d>
            <a:camera prst="isometricLeftDown"/>
            <a:lightRig rig="threePt" dir="t"/>
          </a:scene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Original </a:t>
            </a:r>
            <a:r>
              <a:rPr lang="fr-FR" dirty="0" err="1" smtClean="0"/>
              <a:t>idea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4800" y="627534"/>
            <a:ext cx="8686800" cy="2198216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en-US" sz="2800" dirty="0" smtClean="0"/>
              <a:t>Experience your favorite songs in a new way. </a:t>
            </a:r>
          </a:p>
          <a:p>
            <a:pPr algn="ctr">
              <a:buNone/>
            </a:pPr>
            <a:r>
              <a:rPr lang="en-US" sz="2800" dirty="0" smtClean="0"/>
              <a:t>Jump in </a:t>
            </a:r>
            <a:r>
              <a:rPr lang="en-US" sz="2800" dirty="0" smtClean="0"/>
              <a:t>your </a:t>
            </a:r>
            <a:r>
              <a:rPr lang="en-US" sz="2800" dirty="0" smtClean="0"/>
              <a:t>music world, open your eyes and ears and let your emotions flow with the beats.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18806" y="2594610"/>
            <a:ext cx="5340350" cy="2389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Making</a:t>
            </a:r>
            <a:r>
              <a:rPr lang="fr-FR" dirty="0" smtClean="0"/>
              <a:t> the design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sz="2800" dirty="0" smtClean="0"/>
              <a:t>How to </a:t>
            </a:r>
            <a:r>
              <a:rPr lang="fr-FR" sz="2800" dirty="0" err="1" smtClean="0"/>
              <a:t>make</a:t>
            </a:r>
            <a:r>
              <a:rPr lang="fr-FR" sz="2800" dirty="0" smtClean="0"/>
              <a:t> an immersive and </a:t>
            </a:r>
            <a:r>
              <a:rPr lang="fr-FR" sz="2800" dirty="0" err="1" smtClean="0"/>
              <a:t>personal</a:t>
            </a:r>
            <a:r>
              <a:rPr lang="fr-FR" sz="2800" dirty="0" smtClean="0"/>
              <a:t> </a:t>
            </a:r>
            <a:r>
              <a:rPr lang="fr-FR" sz="2800" dirty="0" err="1" smtClean="0"/>
              <a:t>visual</a:t>
            </a:r>
            <a:r>
              <a:rPr lang="fr-FR" sz="2800" dirty="0" smtClean="0"/>
              <a:t> </a:t>
            </a:r>
            <a:r>
              <a:rPr lang="fr-FR" sz="2800" dirty="0" err="1" smtClean="0"/>
              <a:t>experience</a:t>
            </a:r>
            <a:r>
              <a:rPr lang="fr-FR" sz="2800" dirty="0" smtClean="0"/>
              <a:t> </a:t>
            </a:r>
            <a:r>
              <a:rPr lang="fr-FR" sz="2800" dirty="0" err="1" smtClean="0"/>
              <a:t>based</a:t>
            </a:r>
            <a:r>
              <a:rPr lang="fr-FR" sz="2800" dirty="0" smtClean="0"/>
              <a:t> on a </a:t>
            </a:r>
            <a:r>
              <a:rPr lang="fr-FR" sz="2800" dirty="0" err="1" smtClean="0"/>
              <a:t>song</a:t>
            </a:r>
            <a:r>
              <a:rPr lang="fr-FR" sz="2800" dirty="0" smtClean="0"/>
              <a:t>?</a:t>
            </a:r>
          </a:p>
          <a:p>
            <a:endParaRPr lang="fr-FR" sz="2800" dirty="0" smtClean="0"/>
          </a:p>
          <a:p>
            <a:r>
              <a:rPr lang="fr-FR" sz="2800" dirty="0" err="1" smtClean="0"/>
              <a:t>What</a:t>
            </a:r>
            <a:r>
              <a:rPr lang="fr-FR" sz="2800" dirty="0" smtClean="0"/>
              <a:t> about </a:t>
            </a:r>
            <a:r>
              <a:rPr lang="fr-FR" sz="2800" dirty="0" err="1" smtClean="0"/>
              <a:t>scoring</a:t>
            </a:r>
            <a:r>
              <a:rPr lang="fr-FR" sz="2800" dirty="0" smtClean="0"/>
              <a:t>?</a:t>
            </a:r>
          </a:p>
          <a:p>
            <a:endParaRPr lang="fr-FR" sz="2800" dirty="0" smtClean="0"/>
          </a:p>
          <a:p>
            <a:r>
              <a:rPr lang="fr-FR" sz="2800" dirty="0" smtClean="0"/>
              <a:t>And </a:t>
            </a:r>
            <a:r>
              <a:rPr lang="fr-FR" sz="2800" dirty="0" err="1" smtClean="0"/>
              <a:t>player</a:t>
            </a:r>
            <a:r>
              <a:rPr lang="fr-FR" sz="2800" dirty="0" smtClean="0"/>
              <a:t> interaction?</a:t>
            </a:r>
          </a:p>
          <a:p>
            <a:endParaRPr lang="fr-FR" sz="2800" dirty="0" smtClean="0"/>
          </a:p>
          <a:p>
            <a:r>
              <a:rPr lang="fr-FR" sz="2800" dirty="0" err="1" smtClean="0"/>
              <a:t>Should</a:t>
            </a:r>
            <a:r>
              <a:rPr lang="fr-FR" sz="2800" dirty="0" smtClean="0"/>
              <a:t> </a:t>
            </a:r>
            <a:r>
              <a:rPr lang="fr-FR" sz="2800" dirty="0" err="1" smtClean="0"/>
              <a:t>it</a:t>
            </a:r>
            <a:r>
              <a:rPr lang="fr-FR" sz="2800" dirty="0" smtClean="0"/>
              <a:t> </a:t>
            </a:r>
            <a:r>
              <a:rPr lang="fr-FR" sz="2800" dirty="0" err="1" smtClean="0"/>
              <a:t>be</a:t>
            </a:r>
            <a:r>
              <a:rPr lang="fr-FR" sz="2800" dirty="0" smtClean="0"/>
              <a:t> </a:t>
            </a:r>
            <a:r>
              <a:rPr lang="fr-FR" sz="2800" dirty="0" err="1" smtClean="0"/>
              <a:t>only</a:t>
            </a:r>
            <a:r>
              <a:rPr lang="fr-FR" sz="2800" dirty="0" smtClean="0"/>
              <a:t> </a:t>
            </a:r>
            <a:r>
              <a:rPr lang="fr-FR" sz="2800" dirty="0" err="1" smtClean="0"/>
              <a:t>visual</a:t>
            </a:r>
            <a:r>
              <a:rPr lang="fr-FR" sz="2800" dirty="0" smtClean="0"/>
              <a:t>?</a:t>
            </a:r>
          </a:p>
          <a:p>
            <a:endParaRPr lang="fr-FR" sz="2800" dirty="0" smtClean="0"/>
          </a:p>
          <a:p>
            <a:r>
              <a:rPr lang="fr-FR" sz="2800" dirty="0" err="1" smtClean="0"/>
              <a:t>What</a:t>
            </a:r>
            <a:r>
              <a:rPr lang="fr-FR" sz="2800" dirty="0" smtClean="0"/>
              <a:t> about </a:t>
            </a:r>
            <a:r>
              <a:rPr lang="fr-FR" sz="2800" dirty="0" err="1" smtClean="0"/>
              <a:t>making</a:t>
            </a:r>
            <a:r>
              <a:rPr lang="fr-FR" sz="2800" dirty="0" smtClean="0"/>
              <a:t> </a:t>
            </a:r>
            <a:r>
              <a:rPr lang="fr-FR" sz="2800" dirty="0" err="1" smtClean="0"/>
              <a:t>it</a:t>
            </a:r>
            <a:r>
              <a:rPr lang="fr-FR" sz="2800" dirty="0" smtClean="0"/>
              <a:t> </a:t>
            </a:r>
            <a:r>
              <a:rPr lang="fr-FR" sz="2800" dirty="0" err="1" smtClean="0"/>
              <a:t>personal</a:t>
            </a:r>
            <a:r>
              <a:rPr lang="fr-FR" sz="2800" dirty="0" smtClean="0"/>
              <a:t>?</a:t>
            </a:r>
            <a:endParaRPr lang="fr-F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Giving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a </a:t>
            </a:r>
            <a:r>
              <a:rPr lang="fr-FR" dirty="0" err="1" smtClean="0"/>
              <a:t>gameplay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To </a:t>
            </a:r>
            <a:r>
              <a:rPr lang="fr-FR" dirty="0" err="1" smtClean="0"/>
              <a:t>give</a:t>
            </a:r>
            <a:r>
              <a:rPr lang="fr-FR" dirty="0" smtClean="0"/>
              <a:t> </a:t>
            </a:r>
            <a:r>
              <a:rPr lang="fr-FR" dirty="0" err="1" smtClean="0"/>
              <a:t>meaning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need</a:t>
            </a:r>
            <a:r>
              <a:rPr lang="fr-FR" dirty="0" smtClean="0"/>
              <a:t> </a:t>
            </a:r>
            <a:r>
              <a:rPr lang="fr-FR" dirty="0" err="1" smtClean="0"/>
              <a:t>choice</a:t>
            </a:r>
            <a:r>
              <a:rPr lang="fr-FR" dirty="0" smtClean="0"/>
              <a:t>, </a:t>
            </a:r>
            <a:r>
              <a:rPr lang="fr-FR" dirty="0" err="1" smtClean="0"/>
              <a:t>player</a:t>
            </a:r>
            <a:r>
              <a:rPr lang="fr-FR" dirty="0" smtClean="0"/>
              <a:t> </a:t>
            </a:r>
            <a:r>
              <a:rPr lang="fr-FR" dirty="0" err="1" smtClean="0"/>
              <a:t>choice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In VR the </a:t>
            </a:r>
            <a:r>
              <a:rPr lang="fr-FR" b="1" dirty="0" err="1" smtClean="0"/>
              <a:t>player</a:t>
            </a:r>
            <a:r>
              <a:rPr lang="fr-FR" b="1" dirty="0" smtClean="0"/>
              <a:t> </a:t>
            </a:r>
            <a:r>
              <a:rPr lang="fr-FR" b="1" dirty="0" err="1" smtClean="0"/>
              <a:t>is</a:t>
            </a:r>
            <a:r>
              <a:rPr lang="fr-FR" b="1" dirty="0" smtClean="0"/>
              <a:t> the </a:t>
            </a:r>
            <a:r>
              <a:rPr lang="fr-FR" b="1" dirty="0" err="1" smtClean="0"/>
              <a:t>controller</a:t>
            </a:r>
            <a:endParaRPr lang="fr-FR" b="1" dirty="0" smtClean="0"/>
          </a:p>
          <a:p>
            <a:pPr lvl="1"/>
            <a:r>
              <a:rPr lang="fr-FR" dirty="0" err="1" smtClean="0"/>
              <a:t>Following</a:t>
            </a:r>
            <a:r>
              <a:rPr lang="fr-FR" dirty="0" smtClean="0"/>
              <a:t> a </a:t>
            </a:r>
            <a:r>
              <a:rPr lang="fr-FR" dirty="0" err="1" smtClean="0"/>
              <a:t>path</a:t>
            </a:r>
            <a:r>
              <a:rPr lang="fr-FR" dirty="0" smtClean="0"/>
              <a:t>, and </a:t>
            </a:r>
            <a:r>
              <a:rPr lang="fr-FR" b="1" dirty="0" err="1" smtClean="0"/>
              <a:t>creating</a:t>
            </a:r>
            <a:r>
              <a:rPr lang="fr-FR" b="1" dirty="0" smtClean="0"/>
              <a:t> </a:t>
            </a:r>
            <a:r>
              <a:rPr lang="fr-FR" b="1" dirty="0" err="1" smtClean="0"/>
              <a:t>your</a:t>
            </a:r>
            <a:r>
              <a:rPr lang="fr-FR" b="1" dirty="0" smtClean="0"/>
              <a:t> </a:t>
            </a:r>
            <a:r>
              <a:rPr lang="fr-FR" b="1" dirty="0" err="1" smtClean="0"/>
              <a:t>own</a:t>
            </a:r>
            <a:r>
              <a:rPr lang="fr-FR" b="1" dirty="0" smtClean="0"/>
              <a:t> </a:t>
            </a:r>
            <a:r>
              <a:rPr lang="fr-FR" b="1" dirty="0" err="1" smtClean="0"/>
              <a:t>experience</a:t>
            </a:r>
            <a:r>
              <a:rPr lang="fr-FR" b="1" dirty="0" smtClean="0"/>
              <a:t> </a:t>
            </a:r>
            <a:r>
              <a:rPr lang="fr-FR" dirty="0" smtClean="0"/>
              <a:t>as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fly</a:t>
            </a:r>
            <a:r>
              <a:rPr lang="fr-FR" dirty="0" smtClean="0"/>
              <a:t> </a:t>
            </a:r>
            <a:r>
              <a:rPr lang="fr-FR" dirty="0" err="1" smtClean="0"/>
              <a:t>around</a:t>
            </a:r>
            <a:r>
              <a:rPr lang="fr-FR" dirty="0" smtClean="0"/>
              <a:t> </a:t>
            </a:r>
            <a:r>
              <a:rPr lang="fr-FR" dirty="0" err="1" smtClean="0"/>
              <a:t>creates</a:t>
            </a:r>
            <a:r>
              <a:rPr lang="fr-FR" dirty="0" smtClean="0"/>
              <a:t> a bond </a:t>
            </a:r>
            <a:r>
              <a:rPr lang="fr-FR" dirty="0" err="1" smtClean="0"/>
              <a:t>with</a:t>
            </a:r>
            <a:r>
              <a:rPr lang="fr-FR" dirty="0" smtClean="0"/>
              <a:t> the music</a:t>
            </a:r>
          </a:p>
          <a:p>
            <a:pPr lvl="1"/>
            <a:r>
              <a:rPr lang="fr-FR" dirty="0" err="1" smtClean="0"/>
              <a:t>Environmental</a:t>
            </a:r>
            <a:r>
              <a:rPr lang="fr-FR" dirty="0" smtClean="0"/>
              <a:t> </a:t>
            </a:r>
            <a:r>
              <a:rPr lang="fr-FR" dirty="0" smtClean="0"/>
              <a:t>feedback as </a:t>
            </a:r>
            <a:r>
              <a:rPr lang="fr-FR" b="1" dirty="0" err="1" smtClean="0"/>
              <a:t>visual</a:t>
            </a:r>
            <a:r>
              <a:rPr lang="fr-FR" b="1" dirty="0" smtClean="0"/>
              <a:t> </a:t>
            </a:r>
            <a:r>
              <a:rPr lang="fr-FR" b="1" dirty="0" err="1" smtClean="0"/>
              <a:t>reward</a:t>
            </a:r>
            <a:r>
              <a:rPr lang="fr-FR" b="1" dirty="0" smtClean="0"/>
              <a:t> </a:t>
            </a:r>
            <a:r>
              <a:rPr lang="fr-FR" dirty="0" err="1" smtClean="0"/>
              <a:t>based</a:t>
            </a:r>
            <a:r>
              <a:rPr lang="fr-FR" dirty="0" smtClean="0"/>
              <a:t> on the music </a:t>
            </a:r>
            <a:r>
              <a:rPr lang="fr-FR" dirty="0" err="1" smtClean="0"/>
              <a:t>rhythm</a:t>
            </a:r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Original directions</a:t>
            </a:r>
            <a:endParaRPr lang="fr-FR" dirty="0"/>
          </a:p>
        </p:txBody>
      </p:sp>
      <p:pic>
        <p:nvPicPr>
          <p:cNvPr id="7" name="Контейнер за съдържание 5"/>
          <p:cNvPicPr>
            <a:picLocks noGrp="1" noChangeAspect="1"/>
          </p:cNvPicPr>
          <p:nvPr>
            <p:ph sz="half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0" y="1450483"/>
            <a:ext cx="4482498" cy="2561427"/>
          </a:xfrm>
          <a:prstGeom prst="rect">
            <a:avLst/>
          </a:prstGeom>
        </p:spPr>
      </p:pic>
      <p:pic>
        <p:nvPicPr>
          <p:cNvPr id="8" name="Контейнер за съдържание 4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496" y="1461650"/>
            <a:ext cx="4462955" cy="255026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Original </a:t>
            </a:r>
            <a:r>
              <a:rPr lang="fr-FR" dirty="0" err="1" smtClean="0"/>
              <a:t>DirectionS</a:t>
            </a:r>
            <a:endParaRPr lang="fr-FR" dirty="0"/>
          </a:p>
        </p:txBody>
      </p:sp>
      <p:pic>
        <p:nvPicPr>
          <p:cNvPr id="4" name="Контейнер за съдържание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24128" y="960536"/>
            <a:ext cx="2806079" cy="3969244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323528" y="1449602"/>
            <a:ext cx="5222540" cy="2984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In the </a:t>
            </a:r>
            <a:r>
              <a:rPr lang="fr-FR" dirty="0" err="1" smtClean="0"/>
              <a:t>game</a:t>
            </a:r>
            <a:endParaRPr lang="fr-FR" dirty="0"/>
          </a:p>
        </p:txBody>
      </p:sp>
      <p:pic>
        <p:nvPicPr>
          <p:cNvPr id="8" name="Picture 3" descr="C:\Users\Svetla\Desktop\game_jam\concepts_game_jam\presentation\concept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63888" y="987574"/>
            <a:ext cx="5385420" cy="2393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:\Users\Svetla\Desktop\game_jam\concepts_game_jam\game_concept_printscr\^83B5313D2F650CB8E9390D5535651054C78EEEBAD683602D31^pimgpsh_fullsize_dist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435847"/>
            <a:ext cx="2688298" cy="1512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C:\Users\Svetla\Desktop\game_jam\concepts_game_jam\game_concept_printscr\^EBBC3278BF9A377811871AC789190E4F38D3333EA5724D34C1^pimgpsh_fullsize_distr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64760" y="3435846"/>
            <a:ext cx="2688300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space réservé du contenu 2"/>
          <p:cNvSpPr>
            <a:spLocks noGrp="1"/>
          </p:cNvSpPr>
          <p:nvPr>
            <p:ph idx="1"/>
          </p:nvPr>
        </p:nvSpPr>
        <p:spPr>
          <a:xfrm>
            <a:off x="304800" y="1165622"/>
            <a:ext cx="3187080" cy="339447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1600" dirty="0" err="1" smtClean="0"/>
              <a:t>Choose</a:t>
            </a:r>
            <a:r>
              <a:rPr lang="fr-FR" sz="1600" dirty="0" smtClean="0"/>
              <a:t> </a:t>
            </a:r>
            <a:r>
              <a:rPr lang="fr-FR" sz="1600" dirty="0" err="1" smtClean="0"/>
              <a:t>your</a:t>
            </a:r>
            <a:r>
              <a:rPr lang="fr-FR" sz="1600" dirty="0" smtClean="0"/>
              <a:t> </a:t>
            </a:r>
            <a:r>
              <a:rPr lang="fr-FR" sz="1600" dirty="0" err="1" smtClean="0"/>
              <a:t>path</a:t>
            </a:r>
            <a:r>
              <a:rPr lang="fr-FR" sz="1600" dirty="0" smtClean="0"/>
              <a:t> </a:t>
            </a:r>
            <a:r>
              <a:rPr lang="fr-FR" sz="1600" dirty="0" err="1" smtClean="0"/>
              <a:t>at</a:t>
            </a:r>
            <a:r>
              <a:rPr lang="fr-FR" sz="1600" dirty="0" smtClean="0"/>
              <a:t> </a:t>
            </a:r>
            <a:r>
              <a:rPr lang="fr-FR" sz="1600" dirty="0" err="1" smtClean="0"/>
              <a:t>every</a:t>
            </a:r>
            <a:r>
              <a:rPr lang="fr-FR" sz="1600" dirty="0" smtClean="0"/>
              <a:t> beat</a:t>
            </a:r>
          </a:p>
          <a:p>
            <a:pPr>
              <a:buNone/>
            </a:pPr>
            <a:r>
              <a:rPr lang="fr-FR" sz="1600" dirty="0" err="1" smtClean="0"/>
              <a:t>Collecting</a:t>
            </a:r>
            <a:r>
              <a:rPr lang="fr-FR" sz="1600" dirty="0" smtClean="0"/>
              <a:t> </a:t>
            </a:r>
            <a:r>
              <a:rPr lang="fr-FR" sz="1600" dirty="0" err="1" smtClean="0"/>
              <a:t>beads</a:t>
            </a:r>
            <a:r>
              <a:rPr lang="fr-FR" sz="1600" dirty="0" smtClean="0"/>
              <a:t> triggers a </a:t>
            </a:r>
            <a:r>
              <a:rPr lang="fr-FR" sz="1600" dirty="0" err="1" smtClean="0"/>
              <a:t>visual</a:t>
            </a:r>
            <a:endParaRPr lang="fr-FR" sz="1600" dirty="0" smtClean="0"/>
          </a:p>
          <a:p>
            <a:pPr>
              <a:buNone/>
            </a:pPr>
            <a:r>
              <a:rPr lang="fr-FR" sz="1600" dirty="0" err="1" smtClean="0"/>
              <a:t>Reward</a:t>
            </a:r>
            <a:r>
              <a:rPr lang="fr-FR" sz="1600" dirty="0" smtClean="0"/>
              <a:t>:</a:t>
            </a:r>
          </a:p>
          <a:p>
            <a:r>
              <a:rPr lang="fr-FR" sz="1600" b="1" dirty="0" err="1" smtClean="0"/>
              <a:t>Scene</a:t>
            </a:r>
            <a:r>
              <a:rPr lang="fr-FR" sz="1600" b="1" dirty="0" smtClean="0"/>
              <a:t> </a:t>
            </a:r>
            <a:r>
              <a:rPr lang="fr-FR" sz="1600" b="1" dirty="0" err="1" smtClean="0"/>
              <a:t>color</a:t>
            </a:r>
            <a:r>
              <a:rPr lang="fr-FR" sz="1600" b="1" dirty="0" smtClean="0"/>
              <a:t> change</a:t>
            </a:r>
          </a:p>
          <a:p>
            <a:r>
              <a:rPr lang="fr-FR" sz="1600" b="1" dirty="0" smtClean="0"/>
              <a:t>Wall </a:t>
            </a:r>
            <a:r>
              <a:rPr lang="fr-FR" sz="1600" b="1" dirty="0" err="1" smtClean="0"/>
              <a:t>bouncing</a:t>
            </a:r>
            <a:endParaRPr lang="fr-FR" sz="1600" b="1" dirty="0" smtClean="0"/>
          </a:p>
          <a:p>
            <a:r>
              <a:rPr lang="fr-FR" sz="1600" b="1" dirty="0" err="1" smtClean="0"/>
              <a:t>Particle</a:t>
            </a:r>
            <a:r>
              <a:rPr lang="fr-FR" sz="1600" b="1" dirty="0" smtClean="0"/>
              <a:t> explosion</a:t>
            </a:r>
          </a:p>
          <a:p>
            <a:endParaRPr lang="fr-FR" sz="1600" dirty="0" smtClean="0"/>
          </a:p>
          <a:p>
            <a:pPr>
              <a:buNone/>
            </a:pPr>
            <a:r>
              <a:rPr lang="fr-FR" sz="1600" dirty="0" smtClean="0"/>
              <a:t>Visual patterns </a:t>
            </a:r>
            <a:r>
              <a:rPr lang="fr-FR" sz="1600" dirty="0" err="1" smtClean="0"/>
              <a:t>bring</a:t>
            </a:r>
            <a:r>
              <a:rPr lang="fr-FR" sz="1600" dirty="0" smtClean="0"/>
              <a:t> </a:t>
            </a:r>
            <a:r>
              <a:rPr lang="fr-FR" sz="1600" dirty="0" err="1" smtClean="0"/>
              <a:t>variety</a:t>
            </a:r>
            <a:r>
              <a:rPr lang="fr-FR" sz="1600" dirty="0" smtClean="0"/>
              <a:t> to the</a:t>
            </a:r>
          </a:p>
          <a:p>
            <a:pPr>
              <a:buNone/>
            </a:pPr>
            <a:r>
              <a:rPr lang="fr-FR" sz="1600" dirty="0" err="1" smtClean="0"/>
              <a:t>experience</a:t>
            </a:r>
            <a:endParaRPr lang="fr-FR" sz="1600" dirty="0" smtClean="0"/>
          </a:p>
          <a:p>
            <a:pPr lvl="1"/>
            <a:endParaRPr lang="fr-FR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Available</a:t>
            </a:r>
            <a:r>
              <a:rPr lang="fr-FR" dirty="0" smtClean="0"/>
              <a:t> on </a:t>
            </a:r>
            <a:r>
              <a:rPr lang="fr-FR" dirty="0" err="1" smtClean="0"/>
              <a:t>your</a:t>
            </a:r>
            <a:r>
              <a:rPr lang="fr-FR" dirty="0" smtClean="0"/>
              <a:t> phone, </a:t>
            </a:r>
            <a:r>
              <a:rPr lang="fr-FR" dirty="0" err="1" smtClean="0"/>
              <a:t>Now</a:t>
            </a:r>
            <a:r>
              <a:rPr lang="fr-FR" dirty="0" smtClean="0"/>
              <a:t>!</a:t>
            </a: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 rot="16200000">
            <a:off x="1526601" y="144541"/>
            <a:ext cx="2195941" cy="4170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 rot="16200000">
            <a:off x="5720339" y="1783451"/>
            <a:ext cx="2241189" cy="4249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Get</a:t>
            </a:r>
            <a:r>
              <a:rPr lang="fr-FR" dirty="0" smtClean="0"/>
              <a:t> The </a:t>
            </a:r>
            <a:r>
              <a:rPr lang="fr-FR" dirty="0" err="1" smtClean="0"/>
              <a:t>game</a:t>
            </a:r>
            <a:r>
              <a:rPr lang="fr-FR" dirty="0" smtClean="0"/>
              <a:t> </a:t>
            </a:r>
            <a:r>
              <a:rPr lang="fr-FR" dirty="0" err="1" smtClean="0"/>
              <a:t>now</a:t>
            </a:r>
            <a:endParaRPr lang="fr-FR" dirty="0"/>
          </a:p>
        </p:txBody>
      </p:sp>
      <p:pic>
        <p:nvPicPr>
          <p:cNvPr id="4" name="Picture 2" descr="C:\Users\Svetla\Desktop\game_jam\concepts_game_jam\game_concept_icon_192\game_concept_interface_icons_19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56376" y="195486"/>
            <a:ext cx="1008112" cy="100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Théo Caen\Documents\GameJam 2016\Images\googlepla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43908" y="4443958"/>
            <a:ext cx="1512168" cy="524451"/>
          </a:xfrm>
          <a:prstGeom prst="rect">
            <a:avLst/>
          </a:prstGeom>
          <a:noFill/>
        </p:spPr>
      </p:pic>
      <p:pic>
        <p:nvPicPr>
          <p:cNvPr id="2051" name="Picture 3" descr="C:\Users\Théo Caen\Documents\GameJam 2016\Images\static_qr_code_without_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87824" y="1347614"/>
            <a:ext cx="3024336" cy="30243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menad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Promenade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Promenade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66</TotalTime>
  <Words>170</Words>
  <Application>Microsoft Office PowerPoint</Application>
  <PresentationFormat>Affichage à l'écran (16:9)</PresentationFormat>
  <Paragraphs>34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Promenade</vt:lpstr>
      <vt:lpstr>FLumin</vt:lpstr>
      <vt:lpstr>Original idea</vt:lpstr>
      <vt:lpstr>Making the design</vt:lpstr>
      <vt:lpstr>Giving it a gameplay</vt:lpstr>
      <vt:lpstr>Original directions</vt:lpstr>
      <vt:lpstr>Original DirectionS</vt:lpstr>
      <vt:lpstr>In the game</vt:lpstr>
      <vt:lpstr>Available on your phone, Now!</vt:lpstr>
      <vt:lpstr>Get The game now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 ARE VR</dc:title>
  <dc:creator>AlexandreL</dc:creator>
  <cp:lastModifiedBy>A</cp:lastModifiedBy>
  <cp:revision>28</cp:revision>
  <dcterms:created xsi:type="dcterms:W3CDTF">2016-01-31T12:55:54Z</dcterms:created>
  <dcterms:modified xsi:type="dcterms:W3CDTF">2016-01-31T14:13:36Z</dcterms:modified>
</cp:coreProperties>
</file>