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Relationship Id="rId5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15.jpg"/><Relationship Id="rId5" Type="http://schemas.openxmlformats.org/officeDocument/2006/relationships/image" Target="../media/image05.jpg"/><Relationship Id="rId6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9.jpg"/><Relationship Id="rId5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Backlight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HackFMI6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311700" y="498200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It’s cool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623" y="1544275"/>
            <a:ext cx="4992748" cy="31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311700" y="523050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Team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36975" y="3705165"/>
            <a:ext cx="8520599" cy="70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        Даниел                       Георги                  Инж. Христо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762" y="1728625"/>
            <a:ext cx="1814649" cy="18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5501" y="1736070"/>
            <a:ext cx="1969719" cy="18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950" y="1736075"/>
            <a:ext cx="1799725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ctrTitle"/>
          </p:nvPr>
        </p:nvSpPr>
        <p:spPr>
          <a:xfrm>
            <a:off x="411333" y="9812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Demo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411325" y="298400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Pray for it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ctrTitle"/>
          </p:nvPr>
        </p:nvSpPr>
        <p:spPr>
          <a:xfrm>
            <a:off x="411333" y="9812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Thanks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11325" y="298400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:)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85700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Problem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24" y="2540625"/>
            <a:ext cx="3608373" cy="203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838725" y="1703625"/>
            <a:ext cx="3608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Philips Ambilight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95150" y="2812050"/>
            <a:ext cx="1805699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&gt;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934312" y="1703625"/>
            <a:ext cx="21438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1 000 $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774" y="2540624"/>
            <a:ext cx="3052886" cy="2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261525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Solution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47500" y="2630375"/>
            <a:ext cx="1693799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&lt;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214975" y="1849400"/>
            <a:ext cx="1581599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100 $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25" y="1613388"/>
            <a:ext cx="2694487" cy="130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162" y="3216800"/>
            <a:ext cx="1982823" cy="14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9325" y="2630374"/>
            <a:ext cx="3090849" cy="16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311700" y="261525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=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047500" y="2630375"/>
            <a:ext cx="1693799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+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823275" y="1575650"/>
            <a:ext cx="21789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Backlight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100" y="2412650"/>
            <a:ext cx="3063250" cy="188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350" y="1977187"/>
            <a:ext cx="2281299" cy="23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ctrTitle"/>
          </p:nvPr>
        </p:nvSpPr>
        <p:spPr>
          <a:xfrm>
            <a:off x="311700" y="657400"/>
            <a:ext cx="8520599" cy="8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Why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364" y="1248724"/>
            <a:ext cx="4725825" cy="35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473250"/>
            <a:ext cx="8520599" cy="9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Relief eye strain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012" y="1888775"/>
            <a:ext cx="36099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400" y="-1007087"/>
            <a:ext cx="10141351" cy="72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ctrTitle"/>
          </p:nvPr>
        </p:nvSpPr>
        <p:spPr>
          <a:xfrm>
            <a:off x="311700" y="657400"/>
            <a:ext cx="8520599" cy="8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How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364" y="1248724"/>
            <a:ext cx="4725825" cy="35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