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7" autoAdjust="0"/>
  </p:normalViewPr>
  <p:slideViewPr>
    <p:cSldViewPr>
      <p:cViewPr varScale="1">
        <p:scale>
          <a:sx n="99" d="100"/>
          <a:sy n="99" d="100"/>
        </p:scale>
        <p:origin x="-19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8F7E6-ABC8-49D5-9CDB-1D0314363F53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70E2-61C6-4378-9EF8-D1268FFF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erio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ctionary.cambridge.org/dictionary/english/hour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seas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summer" TargetMode="External"/><Relationship Id="rId5" Type="http://schemas.openxmlformats.org/officeDocument/2006/relationships/hyperlink" Target="https://dictionary.cambridge.org/dictionary/english/winter" TargetMode="External"/><Relationship Id="rId4" Type="http://schemas.openxmlformats.org/officeDocument/2006/relationships/hyperlink" Target="https://dictionary.cambridge.org/dictionary/english/yea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slee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ctionary.cambridge.org/dictionary/english/day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eriod" TargetMode="External"/><Relationship Id="rId7" Type="http://schemas.openxmlformats.org/officeDocument/2006/relationships/hyperlink" Target="https://dictionary.cambridge.org/dictionary/english/sunda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monday" TargetMode="External"/><Relationship Id="rId5" Type="http://schemas.openxmlformats.org/officeDocument/2006/relationships/hyperlink" Target="https://dictionary.cambridge.org/dictionary/english/especially" TargetMode="External"/><Relationship Id="rId4" Type="http://schemas.openxmlformats.org/officeDocument/2006/relationships/hyperlink" Target="https://dictionary.cambridge.org/dictionary/english/day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eriod" TargetMode="External"/><Relationship Id="rId7" Type="http://schemas.openxmlformats.org/officeDocument/2006/relationships/hyperlink" Target="https://dictionary.cambridge.org/dictionary/english/decemb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january" TargetMode="External"/><Relationship Id="rId5" Type="http://schemas.openxmlformats.org/officeDocument/2006/relationships/hyperlink" Target="https://dictionary.cambridge.org/dictionary/english/especially" TargetMode="External"/><Relationship Id="rId4" Type="http://schemas.openxmlformats.org/officeDocument/2006/relationships/hyperlink" Target="https://dictionary.cambridge.org/dictionary/english/month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ionary.com/browse/no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"/>
              </a:rPr>
              <a:t>period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24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ours"/>
              </a:rPr>
              <a:t>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ason"/>
              </a:rPr>
              <a:t>season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year"/>
              </a:rPr>
              <a:t>year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nter"/>
              </a:rPr>
              <a:t>winter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mmer"/>
              </a:rPr>
              <a:t>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How many hours' </a:t>
            </a:r>
            <a:r>
              <a:rPr lang="en-US" i="1" dirty="0" smtClean="0">
                <a:hlinkClick r:id="rId3" tooltip="sleep"/>
              </a:rPr>
              <a:t>sleep</a:t>
            </a:r>
            <a:r>
              <a:rPr lang="en-US" i="1" dirty="0" smtClean="0"/>
              <a:t> do you need?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24 hours in a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y"/>
              </a:rPr>
              <a:t>day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"/>
              </a:rPr>
              <a:t>period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seven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ys"/>
              </a:rPr>
              <a:t>days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specially"/>
              </a:rPr>
              <a:t>especially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either from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onday"/>
              </a:rPr>
              <a:t>Monday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unday"/>
              </a:rPr>
              <a:t>Sunday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"/>
              </a:rPr>
              <a:t>period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twelve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nths"/>
              </a:rPr>
              <a:t>months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specially"/>
              </a:rPr>
              <a:t>especially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1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January"/>
              </a:rPr>
              <a:t>January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31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cember"/>
              </a:rPr>
              <a:t>December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time from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until evening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A70E2-61C6-4378-9EF8-D1268FFF3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D102-5B5C-42A6-8D6F-4423906440D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CB28-55B8-4055-9490-0A50987D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janu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seen" TargetMode="External"/><Relationship Id="rId5" Type="http://schemas.openxmlformats.org/officeDocument/2006/relationships/hyperlink" Target="https://dictionary.cambridge.org/dictionary/english/mile" TargetMode="External"/><Relationship Id="rId4" Type="http://schemas.openxmlformats.org/officeDocument/2006/relationships/hyperlink" Target="https://dictionary.cambridge.org/dictionary/english/ru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decid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ictionary.cambridge.org/dictionary/english/paris" TargetMode="External"/><Relationship Id="rId4" Type="http://schemas.openxmlformats.org/officeDocument/2006/relationships/hyperlink" Target="https://dictionary.cambridge.org/dictionary/english/bre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ictionary.cambridge.org/dictionary/english/ope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cine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hyperlink" Target="https://dictionary.cambridge.org/dictionary/english/o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holida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a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ictionary.cambridge.org/dictionary/english/sun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hlinkClick r:id="rId3" tooltip="January"/>
              </a:rPr>
              <a:t>January</a:t>
            </a:r>
            <a:r>
              <a:rPr lang="en-US" i="1" dirty="0"/>
              <a:t> has 31 days</a:t>
            </a:r>
            <a:r>
              <a:rPr lang="en-US" i="1" dirty="0" smtClean="0"/>
              <a:t>.</a:t>
            </a:r>
          </a:p>
          <a:p>
            <a:r>
              <a:rPr lang="en-US" i="1" dirty="0"/>
              <a:t>He </a:t>
            </a:r>
            <a:r>
              <a:rPr lang="en-US" i="1" dirty="0">
                <a:hlinkClick r:id="rId4" tooltip="runs"/>
              </a:rPr>
              <a:t>runs</a:t>
            </a:r>
            <a:r>
              <a:rPr lang="en-US" i="1" dirty="0"/>
              <a:t> five </a:t>
            </a:r>
            <a:r>
              <a:rPr lang="en-US" i="1" dirty="0">
                <a:hlinkClick r:id="rId5" tooltip="miles"/>
              </a:rPr>
              <a:t>miles</a:t>
            </a:r>
            <a:r>
              <a:rPr lang="en-US" i="1" dirty="0"/>
              <a:t> </a:t>
            </a:r>
            <a:r>
              <a:rPr lang="en-US" b="1" i="1" dirty="0"/>
              <a:t>every</a:t>
            </a:r>
            <a:r>
              <a:rPr lang="en-US" i="1" dirty="0"/>
              <a:t> day</a:t>
            </a:r>
            <a:r>
              <a:rPr lang="en-US" i="1" dirty="0" smtClean="0"/>
              <a:t>.</a:t>
            </a:r>
          </a:p>
          <a:p>
            <a:r>
              <a:rPr lang="en-US" i="1" dirty="0"/>
              <a:t>They haven't been </a:t>
            </a:r>
            <a:r>
              <a:rPr lang="en-US" i="1" dirty="0">
                <a:hlinkClick r:id="rId6" tooltip="seen"/>
              </a:rPr>
              <a:t>seen</a:t>
            </a:r>
            <a:r>
              <a:rPr lang="en-US" i="1" dirty="0"/>
              <a:t> </a:t>
            </a:r>
            <a:r>
              <a:rPr lang="en-US" b="1" i="1" dirty="0"/>
              <a:t>for</a:t>
            </a:r>
            <a:r>
              <a:rPr lang="en-US" i="1" dirty="0"/>
              <a:t> days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</a:t>
            </a:r>
            <a:r>
              <a:rPr lang="en-US" i="1" dirty="0"/>
              <a:t> </a:t>
            </a:r>
            <a:r>
              <a:rPr lang="en-US" i="1" dirty="0">
                <a:hlinkClick r:id="rId3" tooltip="decided"/>
              </a:rPr>
              <a:t>decided</a:t>
            </a:r>
            <a:r>
              <a:rPr lang="en-US" i="1" dirty="0"/>
              <a:t> to have a spring </a:t>
            </a:r>
            <a:r>
              <a:rPr lang="en-US" i="1" dirty="0">
                <a:hlinkClick r:id="rId4" tooltip="break"/>
              </a:rPr>
              <a:t>break</a:t>
            </a:r>
            <a:r>
              <a:rPr lang="en-US" i="1" dirty="0"/>
              <a:t> in </a:t>
            </a:r>
            <a:r>
              <a:rPr lang="en-US" i="1" dirty="0">
                <a:hlinkClick r:id="rId5" tooltip="Paris"/>
              </a:rPr>
              <a:t>Paris</a:t>
            </a:r>
            <a:r>
              <a:rPr lang="en-US" i="1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Summer</a:t>
            </a:r>
          </a:p>
          <a:p>
            <a:r>
              <a:rPr lang="en-US" dirty="0" smtClean="0"/>
              <a:t>Autumn</a:t>
            </a:r>
          </a:p>
          <a:p>
            <a:r>
              <a:rPr lang="en-US" dirty="0" smtClean="0"/>
              <a:t>Winter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43200"/>
            <a:ext cx="5440194" cy="32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i="1" dirty="0"/>
              <a:t>There are 24 hours in a </a:t>
            </a:r>
            <a:r>
              <a:rPr lang="en-US" i="1" dirty="0">
                <a:hlinkClick r:id="rId3" tooltip="day"/>
              </a:rPr>
              <a:t>day</a:t>
            </a:r>
            <a:r>
              <a:rPr lang="en-US" i="1" dirty="0" smtClean="0"/>
              <a:t>.</a:t>
            </a:r>
          </a:p>
          <a:p>
            <a:r>
              <a:rPr lang="en-US" i="1" dirty="0"/>
              <a:t>Our </a:t>
            </a:r>
            <a:r>
              <a:rPr lang="en-US" b="1" i="1" dirty="0">
                <a:hlinkClick r:id="rId4" tooltip="opening"/>
              </a:rPr>
              <a:t>opening</a:t>
            </a:r>
            <a:r>
              <a:rPr lang="en-US" i="1" dirty="0"/>
              <a:t> hours are from 8.00 to 6.00.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Minute</a:t>
            </a:r>
          </a:p>
          <a:p>
            <a:r>
              <a:rPr lang="en-US" dirty="0" smtClean="0"/>
              <a:t>Second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7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0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go to the </a:t>
            </a:r>
            <a:r>
              <a:rPr lang="en-US" i="1" dirty="0">
                <a:hlinkClick r:id="rId3" tooltip="cinema"/>
              </a:rPr>
              <a:t>cinema</a:t>
            </a:r>
            <a:r>
              <a:rPr lang="en-US" i="1" dirty="0"/>
              <a:t> about </a:t>
            </a:r>
            <a:r>
              <a:rPr lang="en-US" i="1" dirty="0">
                <a:hlinkClick r:id="rId4" tooltip="once"/>
              </a:rPr>
              <a:t>once</a:t>
            </a:r>
            <a:r>
              <a:rPr lang="en-US" i="1" dirty="0"/>
              <a:t> a week.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Weekend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892214" cy="424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13522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0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went to Egypt on </a:t>
            </a:r>
            <a:r>
              <a:rPr lang="en-US" i="1" dirty="0">
                <a:hlinkClick r:id="rId3" tooltip="holiday"/>
              </a:rPr>
              <a:t>holiday</a:t>
            </a:r>
            <a:r>
              <a:rPr lang="en-US" i="1" dirty="0"/>
              <a:t> </a:t>
            </a:r>
            <a:r>
              <a:rPr lang="en-US" b="1" i="1" dirty="0"/>
              <a:t>last</a:t>
            </a:r>
            <a:r>
              <a:rPr lang="en-US" i="1" dirty="0"/>
              <a:t> year.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Decade</a:t>
            </a:r>
          </a:p>
          <a:p>
            <a:r>
              <a:rPr lang="en-US" dirty="0" smtClean="0"/>
              <a:t>Century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90" y="2362200"/>
            <a:ext cx="5243310" cy="43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Afternoon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Let's go to the </a:t>
            </a:r>
            <a:r>
              <a:rPr lang="en-US" i="1" dirty="0">
                <a:hlinkClick r:id="rId3" tooltip="park"/>
              </a:rPr>
              <a:t>park</a:t>
            </a:r>
            <a:r>
              <a:rPr lang="en-US" i="1" dirty="0"/>
              <a:t> </a:t>
            </a:r>
            <a:r>
              <a:rPr lang="en-US" b="1" i="1" dirty="0"/>
              <a:t>this</a:t>
            </a:r>
            <a:r>
              <a:rPr lang="en-US" i="1" dirty="0"/>
              <a:t> afternoon.</a:t>
            </a:r>
            <a:endParaRPr lang="en-US" dirty="0" smtClean="0"/>
          </a:p>
          <a:p>
            <a:r>
              <a:rPr lang="en-US" i="1" dirty="0"/>
              <a:t>It was a </a:t>
            </a:r>
            <a:r>
              <a:rPr lang="en-US" i="1" dirty="0">
                <a:hlinkClick r:id="rId4" tooltip="sunny"/>
              </a:rPr>
              <a:t>sunny</a:t>
            </a:r>
            <a:r>
              <a:rPr lang="en-US" i="1" dirty="0"/>
              <a:t> afternoon.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Morning</a:t>
            </a:r>
          </a:p>
          <a:p>
            <a:r>
              <a:rPr lang="en-US" dirty="0" smtClean="0"/>
              <a:t>Noon</a:t>
            </a:r>
          </a:p>
          <a:p>
            <a:r>
              <a:rPr lang="en-US" dirty="0" smtClean="0"/>
              <a:t>Evening</a:t>
            </a:r>
          </a:p>
          <a:p>
            <a:r>
              <a:rPr lang="en-US" dirty="0" smtClean="0"/>
              <a:t>Midnight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52800"/>
            <a:ext cx="61912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3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Day </vt:lpstr>
      <vt:lpstr>spring</vt:lpstr>
      <vt:lpstr>Hour</vt:lpstr>
      <vt:lpstr>Week</vt:lpstr>
      <vt:lpstr>Year </vt:lpstr>
      <vt:lpstr>Afternoon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</dc:title>
  <dc:creator>Yuan</dc:creator>
  <cp:lastModifiedBy>Yuan</cp:lastModifiedBy>
  <cp:revision>25</cp:revision>
  <dcterms:created xsi:type="dcterms:W3CDTF">2017-11-10T06:47:10Z</dcterms:created>
  <dcterms:modified xsi:type="dcterms:W3CDTF">2017-11-10T07:25:11Z</dcterms:modified>
</cp:coreProperties>
</file>