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61" r:id="rId6"/>
    <p:sldId id="259" r:id="rId7"/>
    <p:sldId id="260" r:id="rId8"/>
    <p:sldId id="262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2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6EA0-B5F7-4A39-8E18-086C6D16D2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CA67-529F-4EAC-AEBA-BA4E4611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CHOOSE A OR B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1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00B050"/>
                </a:solidFill>
              </a:rPr>
              <a:t>ATM/CASH MACHINE</a:t>
            </a:r>
            <a:endParaRPr lang="en-US" sz="4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Yuan\Pictures\at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04" y="76200"/>
            <a:ext cx="3810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rgbClr val="C00000"/>
                </a:solidFill>
              </a:rPr>
              <a:t>BANK</a:t>
            </a:r>
            <a:endParaRPr lang="en-US" sz="7200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Yuan\Pictures\ban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9305"/>
            <a:ext cx="886886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81600"/>
            <a:ext cx="8229600" cy="140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rgbClr val="0070C0"/>
                </a:solidFill>
              </a:rPr>
              <a:t>CASH</a:t>
            </a:r>
            <a:endParaRPr lang="en-US" sz="72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C:\Users\Yuan\Pictures\c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1628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... to take money out of a bank account 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A. invest money </a:t>
            </a:r>
          </a:p>
          <a:p>
            <a:pPr marL="0" indent="0">
              <a:buNone/>
            </a:pPr>
            <a:r>
              <a:rPr lang="en-US" sz="5400" dirty="0" smtClean="0"/>
              <a:t>B. withdraw money 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45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9716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/>
              <a:t>... to get money by working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5400" dirty="0" smtClean="0"/>
              <a:t>earn money </a:t>
            </a:r>
          </a:p>
          <a:p>
            <a:pPr marL="0" indent="0">
              <a:buNone/>
            </a:pPr>
            <a:r>
              <a:rPr lang="en-US" sz="5400" dirty="0" smtClean="0"/>
              <a:t>B. waste money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21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4956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... to receive money from somebody who has died 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/>
          </a:bodyPr>
          <a:lstStyle/>
          <a:p>
            <a:pPr marL="742950" indent="-742950">
              <a:buAutoNum type="alphaUcPeriod"/>
            </a:pPr>
            <a:r>
              <a:rPr lang="en-US" sz="5400" dirty="0" smtClean="0"/>
              <a:t>inherit money </a:t>
            </a:r>
          </a:p>
          <a:p>
            <a:pPr marL="742950" indent="-742950">
              <a:buAutoNum type="alphaUcPeriod"/>
            </a:pPr>
            <a:r>
              <a:rPr lang="en-US" sz="5400" dirty="0" smtClean="0"/>
              <a:t>lend money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192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2576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... to get money from somebody that you will give back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A. borrow money </a:t>
            </a:r>
          </a:p>
          <a:p>
            <a:pPr marL="0" indent="0">
              <a:buNone/>
            </a:pPr>
            <a:r>
              <a:rPr lang="en-US" sz="5400" dirty="0" smtClean="0"/>
              <a:t>B. invest money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84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246856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... to use money on something you don’t need 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29000"/>
            <a:ext cx="8229600" cy="239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A. lose money </a:t>
            </a:r>
          </a:p>
          <a:p>
            <a:pPr marL="0" indent="0">
              <a:buNone/>
            </a:pPr>
            <a:r>
              <a:rPr lang="en-US" sz="5400" dirty="0" smtClean="0"/>
              <a:t>B. waste money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028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62096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... to give somebody money that they must give back to you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16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A. lend money </a:t>
            </a: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B. borrow money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716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330676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... to buy shares in for example a business and hope that you will make a profit 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A. invest money</a:t>
            </a:r>
          </a:p>
          <a:p>
            <a:pPr marL="0" indent="0">
              <a:buNone/>
            </a:pPr>
            <a:r>
              <a:rPr lang="en-US" sz="5400" dirty="0" smtClean="0"/>
              <a:t>B. waste money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563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94" y="1254204"/>
            <a:ext cx="90440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GUESS THE VOCABULARY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134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CHOOSE A OR B</vt:lpstr>
      <vt:lpstr>... to take money out of a bank account </vt:lpstr>
      <vt:lpstr>... to get money by working</vt:lpstr>
      <vt:lpstr>... to receive money from somebody who has died </vt:lpstr>
      <vt:lpstr>... to get money from somebody that you will give back</vt:lpstr>
      <vt:lpstr>... to use money on something you don’t need </vt:lpstr>
      <vt:lpstr>... to give somebody money that they must give back to you</vt:lpstr>
      <vt:lpstr>... to buy shares in for example a business and hope that you will make a profit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... to take money out of a bank account. </dc:title>
  <dc:creator>Yuan</dc:creator>
  <cp:lastModifiedBy>Yuan</cp:lastModifiedBy>
  <cp:revision>50</cp:revision>
  <dcterms:created xsi:type="dcterms:W3CDTF">2017-12-08T07:48:53Z</dcterms:created>
  <dcterms:modified xsi:type="dcterms:W3CDTF">2017-12-08T08:53:20Z</dcterms:modified>
</cp:coreProperties>
</file>