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7BE4-AF99-429D-977D-4B1BD8DE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EF06C-19AF-45E9-B5AC-DE01ACD6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460-2BDB-46D7-9F91-E0EB9D7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CFFD-2CAE-46C5-A4DD-162573FA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23BB-FAFA-4DCE-96AB-681CFDA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0AFA-3929-4B98-A3C4-F4B84B7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F766-EFF4-4754-A27D-64C81E4E6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9978-C48B-4B92-9372-AD6D6225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8E50-3EF5-4DF3-A3A0-C3EABEE7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2E3E-57FA-4762-9809-F0F7DF89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DEB16-904F-48C0-9EA1-DBE8E295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F6CF-1CB9-4FCD-8E36-91725C4F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6E8A-B736-4E8D-80B7-1DC45629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4588-4A84-4F78-8E7B-20EDF92F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AADD-EFDC-49AD-A545-47465BA2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6D3-40A6-4624-BF46-3C29ED07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CDEB-DCF8-472B-A761-6EC7E619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6BDB-C0C7-4E2E-AD80-2542E23A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28B9-93FE-4255-930C-726358A1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269F-1048-495B-9C82-8DFEDC91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7193-B6F8-485E-B283-51897492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3BC7C-45F1-49AF-B00B-4DBA140C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F615-F942-4426-81FC-07088BDA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AE0F-34C2-4262-9E76-4A6A456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5E61-6241-4A00-BBB2-4C240BD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5B64-7C78-4B1A-8E29-122E2D31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35F2-9582-486E-A772-99B938BBB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840E-9A90-47C1-82A5-35F8987E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8378-074D-436B-A966-64F435B3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3670-D333-4A5D-B8F2-735FE900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853C-21AE-4E21-BF7A-8B52084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D98-BD01-486A-8A1F-2F310B8F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730A-06A9-407E-8687-490466A6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7299A-73EB-43A6-8DDC-DB772F3C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D7A75-68FB-4F42-B628-0210DAEA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DE685-00F9-4721-A194-BD01C516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E9416-95EA-476C-AC4A-21FD57CC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16E68-2A51-4178-A9D6-89E76AE0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632F5-B408-48A5-89DA-BC043F77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F375-D22D-4A4F-9103-5D18BB6C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A600B-F0EA-4B54-A450-CF228EA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5A464-62BE-4983-9774-76435E06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409E-1D02-4F03-ACAB-75FBBFC2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64CA8-A0B1-4961-8A92-32D12E54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274-C382-482D-ACFD-F0EE8D48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5529-7068-446B-960F-75DF7C78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D428-2521-4A40-A3FC-A43B37F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D9D0-B1BF-48FE-BED7-6C4DBEF43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E765-3133-47C1-990A-2A624D48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B903-187C-40B2-BB90-6BF235B9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9933A-3D53-4102-B5A5-9838408A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338E-66AC-4022-BD5F-83327BFF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ADF7-BFF4-4DEC-AB5A-42073B36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072C2-8809-4B7C-9549-E6424D65E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3DD6-CEEB-4377-B8A7-B629F4B0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CFAB-C28E-4A60-8B7F-353EBB15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6DC7C-1CED-40A4-93CF-D7491C9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6689-32A3-4D57-B977-4EFC6E4D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7DCA-5907-44C1-A14C-13BA262D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C7AB-1106-41F8-A149-305F2DD8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A1FE-ED9B-407A-9714-AB6850EE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1D67-884D-44A3-9FC6-28317764A4F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1E57-6C82-4229-A014-F9E431C9A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2341-A6CD-48E9-893A-D260C4E8A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C292-429D-47E7-84D3-CA181FCB1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23-introduction-to-the-new-unity-2d-tilemap-system" TargetMode="External"/><Relationship Id="rId2" Type="http://schemas.openxmlformats.org/officeDocument/2006/relationships/hyperlink" Target="https://blogs.unity3d.com/2018/01/25/2d-tilemap-asset-workflow-from-image-to-leve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nect-prd-cdn.unity.com/20190206/learn/images/9a4eeef2-1aab-4f11-954e-a25e6738e97b_image25.gif._gif_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869C-537C-4E23-9071-AB4FEFD5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Tilemaps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CA5F-0E0D-460D-857F-AED724464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85E-E6F4-4381-ACB1-CE231681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 with </a:t>
            </a:r>
            <a:r>
              <a:rPr lang="en-US" dirty="0" err="1"/>
              <a:t>tilemaps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93E1-7614-46AA-8C0B-CDF3B8C7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we add component ‘</a:t>
            </a:r>
            <a:r>
              <a:rPr lang="en-US" sz="2000" u="sng" dirty="0" err="1"/>
              <a:t>Tilemap</a:t>
            </a:r>
            <a:r>
              <a:rPr lang="en-US" sz="2000" u="sng" dirty="0"/>
              <a:t> Collider 2D</a:t>
            </a:r>
            <a:r>
              <a:rPr lang="en-US" sz="2000" dirty="0"/>
              <a:t>’ to </a:t>
            </a:r>
            <a:r>
              <a:rPr lang="en-US" sz="2000" dirty="0" err="1"/>
              <a:t>tilemap</a:t>
            </a:r>
            <a:r>
              <a:rPr lang="en-US" sz="2000" dirty="0"/>
              <a:t> object</a:t>
            </a:r>
          </a:p>
          <a:p>
            <a:r>
              <a:rPr lang="en-US" sz="2000" dirty="0"/>
              <a:t>It looks like the next image</a:t>
            </a:r>
          </a:p>
          <a:p>
            <a:endParaRPr lang="en-US" dirty="0"/>
          </a:p>
          <a:p>
            <a:r>
              <a:rPr lang="en-US" sz="2000" dirty="0"/>
              <a:t>If we just want player collider with water tile,</a:t>
            </a:r>
          </a:p>
          <a:p>
            <a:pPr marL="0" indent="0">
              <a:buNone/>
            </a:pPr>
            <a:r>
              <a:rPr lang="en-US" sz="2000" dirty="0"/>
              <a:t>Choose the tile, and set Collider Type = Sprite (collide with player)</a:t>
            </a:r>
          </a:p>
          <a:p>
            <a:pPr marL="0" indent="0">
              <a:buNone/>
            </a:pPr>
            <a:r>
              <a:rPr lang="en-US" sz="2000" dirty="0"/>
              <a:t>And other tile, Collider Type = None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connect-prd-cdn.unity.com/20190521/learn/images/759538b8-113b-4347-ae03-794bb64945af_Ruby_TilemapCollider.png">
            <a:extLst>
              <a:ext uri="{FF2B5EF4-FFF2-40B4-BE49-F238E27FC236}">
                <a16:creationId xmlns:a16="http://schemas.microsoft.com/office/drawing/2014/main" id="{26EFAB80-80D7-4FF2-8D42-E2802E64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403984"/>
            <a:ext cx="33718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gyazo.com/c77e92aed2ed5b59f6ca7ffcd6fb8a39.png">
            <a:extLst>
              <a:ext uri="{FF2B5EF4-FFF2-40B4-BE49-F238E27FC236}">
                <a16:creationId xmlns:a16="http://schemas.microsoft.com/office/drawing/2014/main" id="{92B9ADB8-429B-40EB-BA0D-5E1793E6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34" y="4382667"/>
            <a:ext cx="52578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E06B-61D6-4B56-AE0E-A985CCA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the </a:t>
            </a:r>
            <a:r>
              <a:rPr lang="en-US" b="1" dirty="0" err="1"/>
              <a:t>Tilemap</a:t>
            </a:r>
            <a:r>
              <a:rPr lang="en-US" b="1" dirty="0"/>
              <a:t> Collider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6EA0-DED7-4032-9AEB-8CA85C3A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It’s heavier on computation for the physics system; if you have a big world, it can start slowing down game</a:t>
            </a:r>
          </a:p>
          <a:p>
            <a:r>
              <a:rPr lang="en-US" sz="2000" dirty="0"/>
              <a:t>It can create small problems on the borders between tiles. Since they are two Colliders side-by-side, and there is a tiny gap between them</a:t>
            </a:r>
          </a:p>
          <a:p>
            <a:endParaRPr lang="en-US" sz="2000" dirty="0"/>
          </a:p>
          <a:p>
            <a:r>
              <a:rPr lang="en-US" sz="2000" dirty="0"/>
              <a:t>To address these issues, Unity offers a component called a</a:t>
            </a:r>
            <a:r>
              <a:rPr lang="en-US" sz="2000" b="1" dirty="0"/>
              <a:t> Composite Collider 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5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C785-8265-4EB0-971B-FDA69262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the </a:t>
            </a:r>
            <a:r>
              <a:rPr lang="en-US" b="1" dirty="0" err="1"/>
              <a:t>Tilemap</a:t>
            </a:r>
            <a:r>
              <a:rPr lang="en-US" b="1" dirty="0"/>
              <a:t> Collider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CA95-E11E-4DBE-8B3D-2EEA7142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Composite Collider 2D to </a:t>
            </a:r>
            <a:r>
              <a:rPr lang="en-US" sz="2000" dirty="0" err="1"/>
              <a:t>tilemap</a:t>
            </a:r>
            <a:r>
              <a:rPr lang="en-US" sz="2000" dirty="0"/>
              <a:t> object (</a:t>
            </a:r>
            <a:r>
              <a:rPr lang="en-US" sz="2000" dirty="0" err="1"/>
              <a:t>rigidbody</a:t>
            </a:r>
            <a:r>
              <a:rPr lang="en-US" sz="2000" dirty="0"/>
              <a:t> 2D auto add too)</a:t>
            </a:r>
          </a:p>
          <a:p>
            <a:r>
              <a:rPr lang="en-US" sz="2000" dirty="0"/>
              <a:t>Enable the </a:t>
            </a:r>
            <a:r>
              <a:rPr lang="en-US" sz="2000" b="1" dirty="0"/>
              <a:t>Used By Composite</a:t>
            </a:r>
            <a:r>
              <a:rPr lang="en-US" sz="2000" dirty="0"/>
              <a:t> checkbox</a:t>
            </a:r>
          </a:p>
          <a:p>
            <a:r>
              <a:rPr lang="en-US" sz="2000" dirty="0"/>
              <a:t>Set the </a:t>
            </a:r>
            <a:r>
              <a:rPr lang="en-US" sz="2000" dirty="0" err="1"/>
              <a:t>Rigidbody</a:t>
            </a:r>
            <a:r>
              <a:rPr lang="en-US" sz="2000" dirty="0"/>
              <a:t> Body Type property to </a:t>
            </a:r>
            <a:r>
              <a:rPr lang="en-US" sz="2000" b="1" dirty="0"/>
              <a:t>Static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 descr="https://i.gyazo.com/7a1f5ea5cf2ca2f6ee7964e7ee1242b1.png">
            <a:extLst>
              <a:ext uri="{FF2B5EF4-FFF2-40B4-BE49-F238E27FC236}">
                <a16:creationId xmlns:a16="http://schemas.microsoft.com/office/drawing/2014/main" id="{9C1B08D3-CA5A-4BF9-B9C0-25C6DBFD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2" y="4001294"/>
            <a:ext cx="5634667" cy="180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8ebba242c4794cbd815e9659487eccff.png">
            <a:extLst>
              <a:ext uri="{FF2B5EF4-FFF2-40B4-BE49-F238E27FC236}">
                <a16:creationId xmlns:a16="http://schemas.microsoft.com/office/drawing/2014/main" id="{5518FB54-99BD-4CE0-9345-D4E50D1A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1294"/>
            <a:ext cx="5900029" cy="17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40C1-BD90-43E9-90F1-68C1DECF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2D </a:t>
            </a:r>
            <a:r>
              <a:rPr lang="en-US" sz="4000" b="1" dirty="0" err="1"/>
              <a:t>Tilemap</a:t>
            </a:r>
            <a:r>
              <a:rPr lang="en-US" sz="4000" b="1" dirty="0"/>
              <a:t> Asset Workflow: From Image to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F42F-2704-400C-BEAA-F9E63549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https://blogs.unity3d.com/2018/01/25/2d-tilemap-asset-workflow-from-image-to-level/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https://www.raywenderlich.com/23-introduction-to-the-new-unity-2d-tilemap-system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3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373D-644B-40FD-B958-05C43DA6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E18-17BC-4E6C-8649-21F1FA68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7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0708-3EEE-4E00-974A-89E5EF1A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with 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C3AF-6A9E-40B5-A7D9-002F1249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Ex: If </a:t>
            </a:r>
            <a:r>
              <a:rPr lang="en-US" dirty="0"/>
              <a:t>we have a waterfall, we can make waterfall down </a:t>
            </a:r>
          </a:p>
        </p:txBody>
      </p:sp>
    </p:spTree>
    <p:extLst>
      <p:ext uri="{BB962C8B-B14F-4D97-AF65-F5344CB8AC3E}">
        <p14:creationId xmlns:p14="http://schemas.microsoft.com/office/powerpoint/2010/main" val="25122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EC97-CB92-41EA-B5B6-B30E9E64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B865-13F7-4F2D-B8C2-79C027FFC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we use:</a:t>
            </a:r>
          </a:p>
          <a:p>
            <a:pPr marL="0" indent="0">
              <a:buNone/>
            </a:pPr>
            <a:r>
              <a:rPr lang="en-US" sz="2000" dirty="0"/>
              <a:t>the world in which the character is moving can be very big - drawing the full world would be a lot of work</a:t>
            </a:r>
          </a:p>
          <a:p>
            <a:pPr marL="0" indent="0">
              <a:buNone/>
            </a:pPr>
            <a:r>
              <a:rPr lang="en-US" sz="2000" dirty="0"/>
              <a:t>A tile-map makes the world a grid, and you can set a different Sprite in each grid cell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https://connect-prd-cdn.unity.com/20190206/learn/images/9a4eeef2-1aab-4f11-954e-a25e6738e97b_image25.gif._gif_.mp4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6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69C7-7223-450E-AEF9-E22DD56F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EC2B-D349-452A-981E-316D4514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</a:t>
            </a:r>
            <a:br>
              <a:rPr lang="en-US" sz="2400" dirty="0"/>
            </a:br>
            <a:r>
              <a:rPr lang="en-US" sz="2400" dirty="0"/>
              <a:t>In Hierarchy &gt; create tile-map</a:t>
            </a:r>
          </a:p>
        </p:txBody>
      </p:sp>
      <p:pic>
        <p:nvPicPr>
          <p:cNvPr id="1026" name="Picture 2" descr="https://connect-prd-cdn.unity.com/20190516/learn/images/39b03c73-ca05-4298-8bbb-51a806db9ae0_CreateTilemap.png">
            <a:extLst>
              <a:ext uri="{FF2B5EF4-FFF2-40B4-BE49-F238E27FC236}">
                <a16:creationId xmlns:a16="http://schemas.microsoft.com/office/drawing/2014/main" id="{F6BD63E3-75E1-459A-BA98-B2AA9C07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32" y="414338"/>
            <a:ext cx="59055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6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353-5064-434B-8D65-32DE80D5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B096-4E1E-479D-A829-8B2DF1FB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2:</a:t>
            </a:r>
          </a:p>
          <a:p>
            <a:pPr marL="0" indent="0">
              <a:buNone/>
            </a:pPr>
            <a:r>
              <a:rPr lang="en-US" sz="2400" dirty="0"/>
              <a:t>In Project &gt; create tile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Continue, we drag sprite to sprite slot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we have a tile</a:t>
            </a:r>
          </a:p>
        </p:txBody>
      </p:sp>
      <p:pic>
        <p:nvPicPr>
          <p:cNvPr id="2050" name="Picture 2" descr="https://connect-prd-cdn.unity.com/20190516/learn/images/66fd6fe6-3e3e-483a-a8fd-fb4e7c231f9f_CreateTile.png">
            <a:extLst>
              <a:ext uri="{FF2B5EF4-FFF2-40B4-BE49-F238E27FC236}">
                <a16:creationId xmlns:a16="http://schemas.microsoft.com/office/drawing/2014/main" id="{DEC40508-0E12-4075-A146-A31E9E77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057275"/>
            <a:ext cx="48768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3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45F3-1505-431B-8C6F-5689EF63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0FBF-D320-40CC-87B7-60020263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3: create a palette</a:t>
            </a:r>
          </a:p>
          <a:p>
            <a:pPr marL="0" indent="0">
              <a:buNone/>
            </a:pPr>
            <a:r>
              <a:rPr lang="en-US" sz="2400" dirty="0"/>
              <a:t>Go to </a:t>
            </a:r>
            <a:r>
              <a:rPr lang="en-US" sz="2400" b="1" dirty="0"/>
              <a:t>Window &gt; 2D &gt; Tile palette</a:t>
            </a:r>
            <a:r>
              <a:rPr lang="en-US" sz="2400" dirty="0"/>
              <a:t>. This will open the Tile Palette window</a:t>
            </a:r>
          </a:p>
          <a:p>
            <a:pPr marL="0" indent="0">
              <a:buNone/>
            </a:pPr>
            <a:r>
              <a:rPr lang="en-US" sz="2400" dirty="0"/>
              <a:t>- Create a new palette</a:t>
            </a:r>
          </a:p>
          <a:p>
            <a:pPr marL="0" indent="0">
              <a:buNone/>
            </a:pPr>
            <a:r>
              <a:rPr lang="en-US" sz="2400" dirty="0"/>
              <a:t>- Drag tile (created before) into that palette, save assets</a:t>
            </a:r>
          </a:p>
          <a:p>
            <a:pPr marL="0" indent="0">
              <a:buNone/>
            </a:pPr>
            <a:r>
              <a:rPr lang="en-US" sz="2400" dirty="0"/>
              <a:t>- Now we can paint on the grid view</a:t>
            </a:r>
          </a:p>
        </p:txBody>
      </p:sp>
    </p:spTree>
    <p:extLst>
      <p:ext uri="{BB962C8B-B14F-4D97-AF65-F5344CB8AC3E}">
        <p14:creationId xmlns:p14="http://schemas.microsoft.com/office/powerpoint/2010/main" val="29119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560B-2A42-4C88-9A6B-FFA6BCE9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3076" name="Picture 4" descr="https://connect-prd-cdn.unity.com/20190516/learn/images/10160d62-3a37-475c-a633-62e2ad12d7da_TilePaint.png">
            <a:extLst>
              <a:ext uri="{FF2B5EF4-FFF2-40B4-BE49-F238E27FC236}">
                <a16:creationId xmlns:a16="http://schemas.microsoft.com/office/drawing/2014/main" id="{76D15721-ABC3-4504-BF9B-BFC13DBE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80" y="234950"/>
            <a:ext cx="48768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D76F8-ED3A-405D-A038-A2383E42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But tiles aren’t connected,</a:t>
            </a:r>
          </a:p>
          <a:p>
            <a:pPr marL="0" indent="0">
              <a:buNone/>
            </a:pPr>
            <a:r>
              <a:rPr lang="en-US" sz="2000" dirty="0"/>
              <a:t>There are huge gaps between them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Because: </a:t>
            </a:r>
          </a:p>
          <a:p>
            <a:pPr marL="0" indent="0">
              <a:buNone/>
            </a:pPr>
            <a:r>
              <a:rPr lang="en-US" sz="2000" dirty="0"/>
              <a:t>Each cell is 1 unit in width and 1 unit in height</a:t>
            </a:r>
          </a:p>
          <a:p>
            <a:pPr marL="0" indent="0">
              <a:buNone/>
            </a:pPr>
            <a:r>
              <a:rPr lang="en-US" sz="2000" dirty="0"/>
              <a:t>The sprite is only 64 pixels in width and height</a:t>
            </a:r>
          </a:p>
          <a:p>
            <a:pPr marL="0" indent="0">
              <a:buNone/>
            </a:pPr>
            <a:r>
              <a:rPr lang="en-US" sz="2000" dirty="0"/>
              <a:t>It’s &lt; 100 pixels, it will be &lt; 1 unit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Solution: </a:t>
            </a:r>
          </a:p>
          <a:p>
            <a:pPr marL="0" indent="0">
              <a:buNone/>
            </a:pPr>
            <a:r>
              <a:rPr lang="en-US" sz="2000" dirty="0"/>
              <a:t>Change the </a:t>
            </a:r>
            <a:r>
              <a:rPr lang="en-US" sz="2000" b="1" dirty="0"/>
              <a:t>Pixel Per Unit</a:t>
            </a:r>
            <a:r>
              <a:rPr lang="en-US" sz="2000" dirty="0"/>
              <a:t> value to</a:t>
            </a:r>
            <a:r>
              <a:rPr lang="en-US" sz="2000" b="1" dirty="0"/>
              <a:t> 64 &gt; Done</a:t>
            </a:r>
            <a:endParaRPr lang="en-US" sz="1800" dirty="0"/>
          </a:p>
        </p:txBody>
      </p:sp>
      <p:pic>
        <p:nvPicPr>
          <p:cNvPr id="3078" name="Picture 6" descr="https://i.gyazo.com/f8f6695e81efd27cc443b91e0c3fca2c.png">
            <a:extLst>
              <a:ext uri="{FF2B5EF4-FFF2-40B4-BE49-F238E27FC236}">
                <a16:creationId xmlns:a16="http://schemas.microsoft.com/office/drawing/2014/main" id="{D240523B-6A5C-4341-8564-52C4F55B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68" y="4054651"/>
            <a:ext cx="3851060" cy="20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4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0768-48F9-4F19-9593-D6C437C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with palette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D809-A8E9-42A3-90E1-02A470C6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Know what active </a:t>
            </a:r>
            <a:r>
              <a:rPr lang="en-US" sz="2000" dirty="0" err="1"/>
              <a:t>tilemap</a:t>
            </a:r>
            <a:r>
              <a:rPr lang="en-US" sz="2000" dirty="0"/>
              <a:t> is using (because can have a lot of </a:t>
            </a:r>
            <a:r>
              <a:rPr lang="en-US" sz="2000" dirty="0" err="1"/>
              <a:t>tilemaps</a:t>
            </a:r>
            <a:r>
              <a:rPr lang="en-US" sz="2000" dirty="0"/>
              <a:t>)</a:t>
            </a:r>
          </a:p>
          <a:p>
            <a:r>
              <a:rPr lang="en-US" sz="2000" dirty="0"/>
              <a:t>Tile palette toolbar:</a:t>
            </a:r>
          </a:p>
          <a:p>
            <a:pPr lvl="1"/>
            <a:r>
              <a:rPr lang="en-US" sz="1600" dirty="0"/>
              <a:t>Picker (I): copy a group and create a new brush</a:t>
            </a:r>
          </a:p>
          <a:p>
            <a:pPr lvl="1"/>
            <a:r>
              <a:rPr lang="en-US" sz="1600" dirty="0"/>
              <a:t>Paintbrush (B): choose tool and choose tile again, and paint with single brush</a:t>
            </a:r>
          </a:p>
          <a:p>
            <a:pPr lvl="1"/>
            <a:r>
              <a:rPr lang="en-US" sz="1600" dirty="0"/>
              <a:t>Fill Box (U): paint with multi tiles</a:t>
            </a:r>
          </a:p>
          <a:p>
            <a:pPr lvl="1"/>
            <a:r>
              <a:rPr lang="en-US" sz="1600" dirty="0"/>
              <a:t>Eraser (D): erase with active brush*</a:t>
            </a:r>
          </a:p>
          <a:p>
            <a:pPr lvl="1"/>
            <a:r>
              <a:rPr lang="en-US" sz="1600" dirty="0"/>
              <a:t>Fill (G): choose tool and choose tile, paint at blank tiles &gt; it will fill those tiles </a:t>
            </a:r>
          </a:p>
          <a:p>
            <a:pPr lvl="1"/>
            <a:r>
              <a:rPr lang="en-US" sz="1600" dirty="0"/>
              <a:t>Edit: press this button, we can edit our palette</a:t>
            </a:r>
          </a:p>
          <a:p>
            <a:r>
              <a:rPr lang="en-US" sz="2000" dirty="0"/>
              <a:t>Active brush: is single or multiple tile up to your last time you choose</a:t>
            </a:r>
          </a:p>
        </p:txBody>
      </p:sp>
    </p:spTree>
    <p:extLst>
      <p:ext uri="{BB962C8B-B14F-4D97-AF65-F5344CB8AC3E}">
        <p14:creationId xmlns:p14="http://schemas.microsoft.com/office/powerpoint/2010/main" val="33772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1DC9-03B1-4FE4-87E1-8980B13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70673-1DCE-4221-B027-ABF49539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2782246"/>
            <a:ext cx="2438095" cy="24380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96D4A-4AF7-4DFD-A68D-26A03E23888C}"/>
              </a:ext>
            </a:extLst>
          </p:cNvPr>
          <p:cNvSpPr txBox="1"/>
          <p:nvPr/>
        </p:nvSpPr>
        <p:spPr>
          <a:xfrm>
            <a:off x="1742536" y="2027208"/>
            <a:ext cx="5700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is a tile set (can split the image into nine Sprites)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1C5D9-863F-4C9C-8394-D8571E084F65}"/>
              </a:ext>
            </a:extLst>
          </p:cNvPr>
          <p:cNvSpPr txBox="1"/>
          <p:nvPr/>
        </p:nvSpPr>
        <p:spPr>
          <a:xfrm>
            <a:off x="1742536" y="5310997"/>
            <a:ext cx="6592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mode: multiple</a:t>
            </a:r>
          </a:p>
          <a:p>
            <a:r>
              <a:rPr lang="en-US" sz="2000" dirty="0"/>
              <a:t>Pixel per unity: 64</a:t>
            </a:r>
          </a:p>
          <a:p>
            <a:r>
              <a:rPr lang="en-US" sz="2000" dirty="0"/>
              <a:t>Sprite editor &gt; Slice &gt; Type: Grid by cell size, pixel size: x=y=64</a:t>
            </a:r>
          </a:p>
          <a:p>
            <a:r>
              <a:rPr lang="en-US" sz="2000" dirty="0"/>
              <a:t>Slice &gt; Apply</a:t>
            </a:r>
          </a:p>
        </p:txBody>
      </p:sp>
    </p:spTree>
    <p:extLst>
      <p:ext uri="{BB962C8B-B14F-4D97-AF65-F5344CB8AC3E}">
        <p14:creationId xmlns:p14="http://schemas.microsoft.com/office/powerpoint/2010/main" val="212856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108A-B66E-431B-AF6C-1D307FB6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your Sprites to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F6F1-C18C-4DC9-895D-4811D960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Drag sprites (from project window) into palette </a:t>
            </a:r>
          </a:p>
          <a:p>
            <a:pPr marL="0" indent="0">
              <a:buNone/>
            </a:pPr>
            <a:r>
              <a:rPr lang="en-US" sz="2400" dirty="0"/>
              <a:t>    &gt; save asset. Do not  need create tile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You’re ready to paint your world!</a:t>
            </a:r>
          </a:p>
          <a:p>
            <a:r>
              <a:rPr lang="en-US" sz="2400" b="1" dirty="0"/>
              <a:t>TIP: </a:t>
            </a:r>
            <a:r>
              <a:rPr lang="en-US" sz="2400" dirty="0"/>
              <a:t>Remember, the Fill Box Tool can help you paint your world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619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Tilemaps</vt:lpstr>
      <vt:lpstr>Tile-maps</vt:lpstr>
      <vt:lpstr>How to use</vt:lpstr>
      <vt:lpstr>How to use</vt:lpstr>
      <vt:lpstr>How to use</vt:lpstr>
      <vt:lpstr>How to use</vt:lpstr>
      <vt:lpstr>Notes with palette</vt:lpstr>
      <vt:lpstr>Tile-set</vt:lpstr>
      <vt:lpstr>Assign your Sprites to Tiles</vt:lpstr>
      <vt:lpstr>Collide with tilemaps</vt:lpstr>
      <vt:lpstr>Optimize the Tilemap Collider</vt:lpstr>
      <vt:lpstr>Optimize the Tilemap Collider</vt:lpstr>
      <vt:lpstr>2D Tilemap Asset Workflow: From Image to Level</vt:lpstr>
      <vt:lpstr>Isometric</vt:lpstr>
      <vt:lpstr>Animation with 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Nguyen</dc:creator>
  <cp:lastModifiedBy>Daniel Nguyen</cp:lastModifiedBy>
  <cp:revision>163</cp:revision>
  <dcterms:created xsi:type="dcterms:W3CDTF">2019-06-28T02:54:09Z</dcterms:created>
  <dcterms:modified xsi:type="dcterms:W3CDTF">2019-07-05T06:45:12Z</dcterms:modified>
</cp:coreProperties>
</file>