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51029-C173-46B8-A655-F35618DE5D3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58040-7C41-4D5F-9833-AA1253A8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4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58040-7C41-4D5F-9833-AA1253A8FC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3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58040-7C41-4D5F-9833-AA1253A8FC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38F1-CAC6-4FE4-8BC5-A496B69E2845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5063-955C-4F13-A01F-27B0A86FDAC5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29A2-36DF-4255-A1C0-9BA5679FC497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E492-58E7-4795-B5FA-01606F2CC61D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5C84-06CB-4380-954F-CB984D2A8B88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566B-67DF-438E-8644-F76D054F7AE4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8A1B-F185-4555-8197-D5D323E805A9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79E-BF2B-47D8-A9AD-F7888FA8AFBE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41B9-6E6F-46C8-8282-863F7F187CBC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1229-C3CC-4AE2-9EC1-B8EF3F551207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A76-A082-416A-8008-DD3218B2C75D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97DB-D767-461E-8C91-E84F027798B3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9484-38B4-4521-883A-B0C8C4CFF4DF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99B7-217D-470E-993F-FD55FC0AE159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2AAC-23A8-40D2-A7D5-09AB8DF3F759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FA21-FAFA-4E87-8501-B19647CE7269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5727-49DA-4B36-9B58-A87AC851A015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-tutorial.org/beginners-tutorials/tutorial-5-a-textured-cub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unity3d.com/index.php?title=Shader_Code" TargetMode="External"/><Relationship Id="rId3" Type="http://schemas.openxmlformats.org/officeDocument/2006/relationships/hyperlink" Target="https://docs.unity3d.com/Manual/SL-SurfaceShaderExamples.html" TargetMode="External"/><Relationship Id="rId7" Type="http://schemas.openxmlformats.org/officeDocument/2006/relationships/hyperlink" Target="https://www.youtube.com/channel/UCEklP9iLcpExB8vp_fWQseg" TargetMode="External"/><Relationship Id="rId2" Type="http://schemas.openxmlformats.org/officeDocument/2006/relationships/hyperlink" Target="https://shaderdev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yjingyuliu.wordpress.com/2018/01/24/unity3d-intro-to-geometry-shader/" TargetMode="External"/><Relationship Id="rId11" Type="http://schemas.openxmlformats.org/officeDocument/2006/relationships/hyperlink" Target="https://thebookofshaders.com/" TargetMode="External"/><Relationship Id="rId5" Type="http://schemas.openxmlformats.org/officeDocument/2006/relationships/hyperlink" Target="https://developer.download.nvidia.com/CgTutorial/cg_tutorial_chapter01.html" TargetMode="External"/><Relationship Id="rId10" Type="http://schemas.openxmlformats.org/officeDocument/2006/relationships/hyperlink" Target="https://www.shadertoy.com/" TargetMode="External"/><Relationship Id="rId4" Type="http://schemas.openxmlformats.org/officeDocument/2006/relationships/hyperlink" Target="https://docs.unity3d.com/Manual/SL-UnityShaderVariables.html" TargetMode="External"/><Relationship Id="rId9" Type="http://schemas.openxmlformats.org/officeDocument/2006/relationships/hyperlink" Target="https://docs.microsoft.com/en-us/windows/desktop/direct3dhlsl/dx-graphics-hlsl-semant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Unity </a:t>
            </a:r>
            <a:r>
              <a:rPr lang="en-GB" dirty="0" err="1" smtClean="0"/>
              <a:t>Shader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dirty="0" err="1" smtClean="0"/>
              <a:t>Lương</a:t>
            </a:r>
            <a:r>
              <a:rPr lang="en-GB" dirty="0" smtClean="0"/>
              <a:t> </a:t>
            </a:r>
            <a:r>
              <a:rPr lang="en-GB" dirty="0" err="1" smtClean="0"/>
              <a:t>Thanh</a:t>
            </a:r>
            <a:r>
              <a:rPr lang="en-GB" dirty="0" smtClean="0"/>
              <a:t> </a:t>
            </a:r>
            <a:r>
              <a:rPr lang="en-GB" dirty="0" err="1" smtClean="0"/>
              <a:t>Vũ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shader</a:t>
            </a:r>
            <a:r>
              <a:rPr lang="en-GB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program that is used to shade or contribute to shade or draw something on the screen.</a:t>
            </a:r>
          </a:p>
          <a:p>
            <a:r>
              <a:rPr lang="en-GB" dirty="0" smtClean="0"/>
              <a:t>Run on GPU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</a:t>
            </a:r>
            <a:r>
              <a:rPr lang="en-GB" dirty="0" err="1"/>
              <a:t>S</a:t>
            </a:r>
            <a:r>
              <a:rPr lang="en-GB" dirty="0" err="1" smtClean="0"/>
              <a:t>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Vertex</a:t>
            </a:r>
          </a:p>
          <a:p>
            <a:r>
              <a:rPr lang="en-GB" dirty="0" smtClean="0"/>
              <a:t>Pixel (fragment)</a:t>
            </a:r>
          </a:p>
          <a:p>
            <a:r>
              <a:rPr lang="en-GB" dirty="0" smtClean="0"/>
              <a:t>Geometry</a:t>
            </a:r>
          </a:p>
          <a:p>
            <a:r>
              <a:rPr lang="en-GB" dirty="0" smtClean="0"/>
              <a:t>Compute</a:t>
            </a:r>
          </a:p>
          <a:p>
            <a:r>
              <a:rPr lang="en-GB" dirty="0" smtClean="0"/>
              <a:t>Tessellation/Hull (OpenGL 4.0/ DirectX3D11)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2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Shader</a:t>
            </a:r>
            <a:r>
              <a:rPr lang="en-GB" dirty="0"/>
              <a:t> </a:t>
            </a:r>
            <a:r>
              <a:rPr lang="en-GB" dirty="0" smtClean="0"/>
              <a:t>in 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Shader</a:t>
            </a:r>
            <a:r>
              <a:rPr lang="en-GB" dirty="0" smtClean="0"/>
              <a:t> Lab</a:t>
            </a:r>
          </a:p>
          <a:p>
            <a:pPr lvl="1"/>
            <a:r>
              <a:rPr lang="en-GB" dirty="0" smtClean="0"/>
              <a:t>Inspector</a:t>
            </a:r>
          </a:p>
          <a:p>
            <a:pPr lvl="1"/>
            <a:r>
              <a:rPr lang="en-GB" dirty="0" smtClean="0"/>
              <a:t>Blending Option</a:t>
            </a:r>
          </a:p>
          <a:p>
            <a:pPr lvl="1"/>
            <a:r>
              <a:rPr lang="en-GB" dirty="0" smtClean="0"/>
              <a:t>Passes</a:t>
            </a:r>
          </a:p>
          <a:p>
            <a:pPr lvl="1"/>
            <a:r>
              <a:rPr lang="en-GB" dirty="0" smtClean="0"/>
              <a:t>Hardware </a:t>
            </a:r>
            <a:r>
              <a:rPr lang="en-GB" dirty="0" err="1" smtClean="0"/>
              <a:t>fallback</a:t>
            </a:r>
            <a:endParaRPr lang="en-GB" dirty="0" smtClean="0"/>
          </a:p>
          <a:p>
            <a:r>
              <a:rPr lang="en-GB" dirty="0" smtClean="0"/>
              <a:t>Cg language (</a:t>
            </a:r>
            <a:r>
              <a:rPr lang="en-GB" dirty="0" err="1" smtClean="0"/>
              <a:t>Nvidia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Surface </a:t>
            </a:r>
            <a:r>
              <a:rPr lang="en-GB" dirty="0" err="1" smtClean="0"/>
              <a:t>shader</a:t>
            </a:r>
            <a:endParaRPr lang="en-GB" dirty="0" smtClean="0"/>
          </a:p>
          <a:p>
            <a:pPr lvl="1"/>
            <a:r>
              <a:rPr lang="en-GB" dirty="0" smtClean="0"/>
              <a:t>Vertex/geometry/fragment </a:t>
            </a:r>
            <a:r>
              <a:rPr lang="en-GB" dirty="0" err="1" smtClean="0"/>
              <a:t>shader</a:t>
            </a:r>
            <a:endParaRPr lang="en-US" dirty="0" smtClean="0"/>
          </a:p>
          <a:p>
            <a:r>
              <a:rPr lang="en-GB" dirty="0" err="1" smtClean="0"/>
              <a:t>Shadergraph</a:t>
            </a: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8803977" y="2133600"/>
            <a:ext cx="2700635" cy="3461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Cg language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98144" y="2253241"/>
            <a:ext cx="2512464" cy="470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Shader</a:t>
            </a:r>
            <a:r>
              <a:rPr lang="en-GB" dirty="0" smtClean="0"/>
              <a:t> Lab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98144" y="5042209"/>
            <a:ext cx="2512464" cy="470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10897860" y="2842901"/>
            <a:ext cx="427290" cy="21168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777"/>
          </a:xfrm>
        </p:spPr>
        <p:txBody>
          <a:bodyPr/>
          <a:lstStyle/>
          <a:p>
            <a:r>
              <a:rPr lang="en-GB" dirty="0" err="1"/>
              <a:t>Shader</a:t>
            </a:r>
            <a:r>
              <a:rPr lang="en-GB" dirty="0"/>
              <a:t> </a:t>
            </a:r>
            <a:r>
              <a:rPr lang="en-GB" dirty="0" smtClean="0"/>
              <a:t>in 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272" y="2133600"/>
            <a:ext cx="2700635" cy="3461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08439" y="2253241"/>
            <a:ext cx="2512464" cy="470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Properties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08439" y="5073087"/>
            <a:ext cx="2512464" cy="439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Fall back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08439" y="2860705"/>
            <a:ext cx="2512464" cy="48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 </a:t>
            </a:r>
            <a:r>
              <a:rPr lang="en-GB" dirty="0" err="1" smtClean="0"/>
              <a:t>shader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08439" y="3488109"/>
            <a:ext cx="2512464" cy="48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 </a:t>
            </a:r>
            <a:r>
              <a:rPr lang="en-GB" dirty="0" err="1" smtClean="0"/>
              <a:t>shader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08357" y="4113109"/>
            <a:ext cx="2512464" cy="48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 </a:t>
            </a:r>
            <a:r>
              <a:rPr lang="en-GB" dirty="0" err="1" smtClean="0"/>
              <a:t>shader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6457" y="4149970"/>
            <a:ext cx="2409914" cy="521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Hardware feature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899905" y="4149970"/>
            <a:ext cx="2409914" cy="521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Graphic API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5136742" y="4410617"/>
            <a:ext cx="809715" cy="1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356371" y="4426284"/>
            <a:ext cx="543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217524" y="4671264"/>
            <a:ext cx="0" cy="1631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217524" y="5053688"/>
            <a:ext cx="2092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217524" y="5542222"/>
            <a:ext cx="2092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217524" y="5923668"/>
            <a:ext cx="2092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217523" y="4690413"/>
            <a:ext cx="20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Metal [</a:t>
            </a:r>
            <a:r>
              <a:rPr lang="en-GB" dirty="0" err="1" smtClean="0"/>
              <a:t>iOS</a:t>
            </a:r>
            <a:r>
              <a:rPr lang="en-GB" dirty="0" smtClean="0"/>
              <a:t>]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17522" y="5166834"/>
            <a:ext cx="20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gles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217522" y="5542849"/>
            <a:ext cx="20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gles3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9217524" y="6298259"/>
            <a:ext cx="2092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17521" y="5943979"/>
            <a:ext cx="20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xbox360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457" y="2119518"/>
            <a:ext cx="3109867" cy="1880189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5120821" y="2488250"/>
            <a:ext cx="82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2589212" y="1333466"/>
            <a:ext cx="8911687" cy="434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 smtClean="0"/>
              <a:t>Components:</a:t>
            </a:r>
            <a:endParaRPr lang="en-US" sz="2000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3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777"/>
          </a:xfrm>
        </p:spPr>
        <p:txBody>
          <a:bodyPr/>
          <a:lstStyle/>
          <a:p>
            <a:r>
              <a:rPr lang="en-GB" dirty="0" err="1"/>
              <a:t>Shader</a:t>
            </a:r>
            <a:r>
              <a:rPr lang="en-GB" dirty="0"/>
              <a:t> </a:t>
            </a:r>
            <a:r>
              <a:rPr lang="en-GB" dirty="0" smtClean="0"/>
              <a:t>in 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6"/>
            <a:r>
              <a:rPr lang="en-GB" dirty="0" smtClean="0"/>
              <a:t>Pass:</a:t>
            </a:r>
          </a:p>
          <a:p>
            <a:pPr lvl="7"/>
            <a:r>
              <a:rPr lang="en-GB" dirty="0" err="1" smtClean="0"/>
              <a:t>Drawcall</a:t>
            </a:r>
            <a:endParaRPr lang="en-GB" dirty="0" smtClean="0"/>
          </a:p>
          <a:p>
            <a:pPr lvl="7"/>
            <a:r>
              <a:rPr lang="en-GB" dirty="0" smtClean="0"/>
              <a:t>Vertex </a:t>
            </a:r>
            <a:r>
              <a:rPr lang="en-GB" dirty="0" err="1" smtClean="0"/>
              <a:t>shader</a:t>
            </a:r>
            <a:r>
              <a:rPr lang="en-GB" dirty="0" smtClean="0"/>
              <a:t> input</a:t>
            </a:r>
          </a:p>
          <a:p>
            <a:pPr lvl="7"/>
            <a:r>
              <a:rPr lang="en-GB" dirty="0"/>
              <a:t>Vertex </a:t>
            </a:r>
            <a:r>
              <a:rPr lang="en-GB" dirty="0" err="1"/>
              <a:t>shader</a:t>
            </a:r>
            <a:r>
              <a:rPr lang="en-GB" dirty="0"/>
              <a:t> </a:t>
            </a:r>
            <a:r>
              <a:rPr lang="en-GB" dirty="0" smtClean="0"/>
              <a:t>output</a:t>
            </a:r>
          </a:p>
          <a:p>
            <a:pPr lvl="7"/>
            <a:r>
              <a:rPr lang="en-GB" dirty="0" smtClean="0"/>
              <a:t>Vertex </a:t>
            </a:r>
            <a:r>
              <a:rPr lang="en-GB" dirty="0" err="1" smtClean="0"/>
              <a:t>shader</a:t>
            </a:r>
            <a:endParaRPr lang="en-GB" dirty="0" smtClean="0"/>
          </a:p>
          <a:p>
            <a:pPr lvl="7"/>
            <a:r>
              <a:rPr lang="en-GB" dirty="0" smtClean="0"/>
              <a:t>Fragment </a:t>
            </a:r>
            <a:r>
              <a:rPr lang="en-GB" dirty="0" err="1" smtClean="0"/>
              <a:t>shader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272" y="2133600"/>
            <a:ext cx="2700635" cy="3461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08439" y="2253241"/>
            <a:ext cx="2512464" cy="470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Properties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08439" y="5073087"/>
            <a:ext cx="2512464" cy="439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Fall back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08357" y="2842901"/>
            <a:ext cx="2512464" cy="2147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2589212" y="1333466"/>
            <a:ext cx="8911687" cy="434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 smtClean="0"/>
              <a:t>Components:</a:t>
            </a:r>
            <a:endParaRPr lang="en-US" sz="2000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08439" y="2842901"/>
            <a:ext cx="251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Sub </a:t>
            </a:r>
            <a:r>
              <a:rPr lang="en-GB" dirty="0" err="1" smtClean="0">
                <a:solidFill>
                  <a:schemeClr val="bg1"/>
                </a:solidFill>
              </a:rPr>
              <a:t>shader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26108" y="3180741"/>
            <a:ext cx="2307365" cy="683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Pass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726108" y="3982849"/>
            <a:ext cx="2307365" cy="683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8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http://www.opengl-tutorial.org/assets/images/tuto-5-textured-cube/UVintr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430" y="2133600"/>
            <a:ext cx="7422965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15484" y="6152972"/>
            <a:ext cx="618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sz="1100" dirty="0" smtClean="0">
                <a:hlinkClick r:id="rId3"/>
              </a:rPr>
              <a:t>http</a:t>
            </a:r>
            <a:r>
              <a:rPr lang="en-US" sz="1100" dirty="0">
                <a:hlinkClick r:id="rId3"/>
              </a:rPr>
              <a:t>://</a:t>
            </a:r>
            <a:r>
              <a:rPr lang="en-US" sz="1100" dirty="0" smtClean="0">
                <a:hlinkClick r:id="rId3"/>
              </a:rPr>
              <a:t>www.opengl-tutorial.org/beginners-tutorials/tutorial-5-a-textured-cube/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https://shaderdev.com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docs.unity3d.com/Manual/SL-SurfaceShaderExamples.html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docs.unity3d.com/Manual/SL-UnityShaderVariables.html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developer.download.nvidia.com/CgTutorial/cg_tutorial_chapter01.html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://jayjingyuliu.wordpress.com/2018/01/24/unity3d-intro-to-geometry-shader/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www.youtube.com/channel/UCEklP9iLcpExB8vp_fWQseg</a:t>
            </a:r>
            <a:endParaRPr lang="en-US" dirty="0" smtClean="0"/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wiki.unity3d.com/index.php?title=Shader_Code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docs.microsoft.com/en-us/windows/desktop/direct3dhlsl/dx-graphics-hlsl-semantics</a:t>
            </a:r>
            <a:endParaRPr lang="en-US" dirty="0" smtClean="0"/>
          </a:p>
          <a:p>
            <a:r>
              <a:rPr lang="en-US" dirty="0">
                <a:hlinkClick r:id="rId10"/>
              </a:rPr>
              <a:t>https://www.shadertoy.com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r>
              <a:rPr lang="en-US" dirty="0">
                <a:hlinkClick r:id="rId11"/>
              </a:rPr>
              <a:t>https://thebookofshaders.com/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489</TotalTime>
  <Words>176</Words>
  <Application>Microsoft Office PowerPoint</Application>
  <PresentationFormat>Widescreen</PresentationFormat>
  <Paragraphs>75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Unity Shader</vt:lpstr>
      <vt:lpstr>What is shader?</vt:lpstr>
      <vt:lpstr>Types of Shaders</vt:lpstr>
      <vt:lpstr>Shader in Unity</vt:lpstr>
      <vt:lpstr>Shader in Unity</vt:lpstr>
      <vt:lpstr>Shader in Unity</vt:lpstr>
      <vt:lpstr>Demo</vt:lpstr>
      <vt:lpstr>Demo</vt:lpstr>
      <vt:lpstr>PowerPoint Presentation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Shader</dc:title>
  <dc:creator>Yeah1</dc:creator>
  <cp:lastModifiedBy>Yeah1</cp:lastModifiedBy>
  <cp:revision>20</cp:revision>
  <dcterms:created xsi:type="dcterms:W3CDTF">2019-06-27T09:26:09Z</dcterms:created>
  <dcterms:modified xsi:type="dcterms:W3CDTF">2019-06-28T09:06:10Z</dcterms:modified>
</cp:coreProperties>
</file>