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anding a card to a person&#10;&#10;Description automatically generated">
            <a:extLst>
              <a:ext uri="{FF2B5EF4-FFF2-40B4-BE49-F238E27FC236}">
                <a16:creationId xmlns:a16="http://schemas.microsoft.com/office/drawing/2014/main" id="{598E21AF-5F6D-65CC-430B-021A5A0B3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r="15487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latin typeface="Georgia" panose="02040502050405020303" pitchFamily="18" charset="0"/>
              </a:rPr>
              <a:t>Predicting customer buying behaviour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3" y="1343566"/>
            <a:ext cx="3016031" cy="739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Georgia" panose="02040502050405020303" pitchFamily="18" charset="0"/>
              </a:rPr>
              <a:t>Customer Predictive Analysis</a:t>
            </a:r>
          </a:p>
        </p:txBody>
      </p:sp>
      <p:pic>
        <p:nvPicPr>
          <p:cNvPr id="6" name="Content Placeholder 5" descr="A large airport terminal with people&#10;&#10;Description automatically generated">
            <a:extLst>
              <a:ext uri="{FF2B5EF4-FFF2-40B4-BE49-F238E27FC236}">
                <a16:creationId xmlns:a16="http://schemas.microsoft.com/office/drawing/2014/main" id="{B2C6DD76-38D9-E829-2327-7761033B3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4" r="7092" b="1"/>
          <a:stretch/>
        </p:blipFill>
        <p:spPr>
          <a:xfrm>
            <a:off x="4038603" y="11973"/>
            <a:ext cx="9316535" cy="685757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4136BE-DC7A-A0AD-0CF2-72CF3C39B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4240" y="2532358"/>
            <a:ext cx="6173538" cy="32075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8F2422-6B60-D6A9-BFA3-3963E45F1A1E}"/>
              </a:ext>
            </a:extLst>
          </p:cNvPr>
          <p:cNvSpPr txBox="1"/>
          <p:nvPr/>
        </p:nvSpPr>
        <p:spPr>
          <a:xfrm>
            <a:off x="629953" y="2933323"/>
            <a:ext cx="2978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The more the services requested by the customer, the more the customer is likely to purchase a ticket in the future up to an point where the prospective sales would remain constant.</a:t>
            </a:r>
            <a:endParaRPr lang="en-KE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British Airways</vt:lpstr>
      <vt:lpstr>Customer Predictive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Daniel Obare</cp:lastModifiedBy>
  <cp:revision>2</cp:revision>
  <dcterms:created xsi:type="dcterms:W3CDTF">2022-12-06T11:13:27Z</dcterms:created>
  <dcterms:modified xsi:type="dcterms:W3CDTF">2023-07-09T22:55:11Z</dcterms:modified>
</cp:coreProperties>
</file>