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obare\Documents\data\BA_reviews_1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'Column1'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>
        <c:manualLayout>
          <c:layoutTarget val="inner"/>
          <c:xMode val="edge"/>
          <c:yMode val="edge"/>
          <c:x val="6.557267298109476E-2"/>
          <c:y val="0.108252450165903"/>
          <c:w val="0.41012781011069266"/>
          <c:h val="0.64308426511569539"/>
        </c:manualLayout>
      </c:layout>
      <c:scatterChart>
        <c:scatterStyle val="lineMarker"/>
        <c:varyColors val="0"/>
        <c:ser>
          <c:idx val="0"/>
          <c:order val="0"/>
          <c:tx>
            <c:v>Column1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yVal>
            <c:numRef>
              <c:f>BA_reviews_1!$A$2:$A$3001</c:f>
              <c:numCache>
                <c:formatCode>General</c:formatCode>
                <c:ptCount val="3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33-49F5-8C5F-7DF21093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380159"/>
        <c:axId val="1522380575"/>
      </c:scatterChart>
      <c:valAx>
        <c:axId val="152238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522380575"/>
        <c:crosses val="autoZero"/>
        <c:crossBetween val="midCat"/>
      </c:valAx>
      <c:valAx>
        <c:axId val="15223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Column1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K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522380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0.11269</cdr:y>
    </cdr:from>
    <cdr:to>
      <cdr:x>0.9354</cdr:x>
      <cdr:y>0.74457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BA5B6EDC-9414-C0D0-D5F4-5F20838AC92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257799" y="490331"/>
          <a:ext cx="4578493" cy="274953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4" name="Content Placeholder 3" descr="Chart type: Scatter. 'Column1'&#10;&#10;Description automatically generated">
            <a:extLst>
              <a:ext uri="{FF2B5EF4-FFF2-40B4-BE49-F238E27FC236}">
                <a16:creationId xmlns:a16="http://schemas.microsoft.com/office/drawing/2014/main" id="{B1B0E8D6-A934-8A92-1664-F8600F066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444114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Reviews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Daniel Obare</cp:lastModifiedBy>
  <cp:revision>2</cp:revision>
  <dcterms:created xsi:type="dcterms:W3CDTF">2022-12-06T11:13:27Z</dcterms:created>
  <dcterms:modified xsi:type="dcterms:W3CDTF">2023-06-25T21:41:38Z</dcterms:modified>
</cp:coreProperties>
</file>