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9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352"/>
    <p:restoredTop sz="95884"/>
  </p:normalViewPr>
  <p:slideViewPr>
    <p:cSldViewPr snapToGrid="0" snapToObjects="1">
      <p:cViewPr varScale="1">
        <p:scale>
          <a:sx n="113" d="100"/>
          <a:sy n="113" d="100"/>
        </p:scale>
        <p:origin x="4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3/15/22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3/15/22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3/15/22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3/15/22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3/15/22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3/15/22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3/15/22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3/15/22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3/15/22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3/15/22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3/15/22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3/15/22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23091-536C-5447-B3EF-9C981C5C55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1808" y="3573961"/>
            <a:ext cx="5518066" cy="2268559"/>
          </a:xfrm>
        </p:spPr>
        <p:txBody>
          <a:bodyPr>
            <a:noAutofit/>
          </a:bodyPr>
          <a:lstStyle/>
          <a:p>
            <a:r>
              <a:rPr lang="en-US" sz="3600" dirty="0"/>
              <a:t>Alturas de Hombres y </a:t>
            </a:r>
            <a:r>
              <a:rPr lang="en-US" sz="3600" dirty="0" err="1"/>
              <a:t>Mujeres</a:t>
            </a:r>
            <a:r>
              <a:rPr lang="en-US" sz="3600" dirty="0"/>
              <a:t> </a:t>
            </a:r>
            <a:r>
              <a:rPr lang="en-US" sz="3600" dirty="0" err="1"/>
              <a:t>en</a:t>
            </a:r>
            <a:r>
              <a:rPr lang="en-US" sz="3600" dirty="0"/>
              <a:t> el Mundo</a:t>
            </a:r>
            <a:endParaRPr lang="en-MX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E71561-10BB-6645-944F-DD61888FC7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MX" dirty="0"/>
              <a:t>Programación y estadística con 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9C6B04-CD4D-834F-B32E-F5C77034AB24}"/>
              </a:ext>
            </a:extLst>
          </p:cNvPr>
          <p:cNvSpPr txBox="1"/>
          <p:nvPr/>
        </p:nvSpPr>
        <p:spPr>
          <a:xfrm>
            <a:off x="4382429" y="4884234"/>
            <a:ext cx="31470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X" dirty="0"/>
              <a:t>Daniel Eduardo Lobo Carrillo</a:t>
            </a:r>
          </a:p>
          <a:p>
            <a:r>
              <a:rPr lang="en-US" b="1" dirty="0"/>
              <a:t>data-analysis-21-12</a:t>
            </a:r>
            <a:br>
              <a:rPr lang="en-US" dirty="0"/>
            </a:br>
            <a:endParaRPr lang="en-MX" dirty="0"/>
          </a:p>
        </p:txBody>
      </p:sp>
    </p:spTree>
    <p:extLst>
      <p:ext uri="{BB962C8B-B14F-4D97-AF65-F5344CB8AC3E}">
        <p14:creationId xmlns:p14="http://schemas.microsoft.com/office/powerpoint/2010/main" val="8573135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4606C-27C6-8640-9183-7E76A6A88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344" y="808056"/>
            <a:ext cx="10221796" cy="1077229"/>
          </a:xfrm>
        </p:spPr>
        <p:txBody>
          <a:bodyPr/>
          <a:lstStyle/>
          <a:p>
            <a:r>
              <a:rPr lang="en-MX" dirty="0"/>
              <a:t>Histograma de Estatura Promedio de Hombres</a:t>
            </a:r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BCDB76A8-FC13-5941-A43A-092024270A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61309" y="2052638"/>
            <a:ext cx="6020319" cy="3997325"/>
          </a:xfrm>
        </p:spPr>
      </p:pic>
    </p:spTree>
    <p:extLst>
      <p:ext uri="{BB962C8B-B14F-4D97-AF65-F5344CB8AC3E}">
        <p14:creationId xmlns:p14="http://schemas.microsoft.com/office/powerpoint/2010/main" val="1664939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45A704FC-BABB-AE41-B8BB-1FA2324522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61309" y="2052638"/>
            <a:ext cx="6020319" cy="3997325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A2C925AF-FDE7-DF4A-9439-61D4D43AD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344" y="808056"/>
            <a:ext cx="10221796" cy="1077229"/>
          </a:xfrm>
        </p:spPr>
        <p:txBody>
          <a:bodyPr/>
          <a:lstStyle/>
          <a:p>
            <a:r>
              <a:rPr lang="en-MX" dirty="0"/>
              <a:t>Histograma de Estatura Promedio de Mujeres</a:t>
            </a:r>
          </a:p>
        </p:txBody>
      </p:sp>
    </p:spTree>
    <p:extLst>
      <p:ext uri="{BB962C8B-B14F-4D97-AF65-F5344CB8AC3E}">
        <p14:creationId xmlns:p14="http://schemas.microsoft.com/office/powerpoint/2010/main" val="17996010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0C8693A-B687-4F5E-B86B-B4F11D523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51084F9-D042-49BE-9E1A-43E583B98F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E65CA45-264D-4FD3-9249-3CB04EC97E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7B58214-716F-43B8-8272-85CE2B9AB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A5C070E-7DB1-4147-B6A8-D14B9C40E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31070C9-36CD-4B65-8159-324995821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7DAEE1-8F2C-4640-A3DA-CB6D51764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803" y="808056"/>
            <a:ext cx="8608037" cy="1077229"/>
          </a:xfrm>
        </p:spPr>
        <p:txBody>
          <a:bodyPr>
            <a:normAutofit/>
          </a:bodyPr>
          <a:lstStyle/>
          <a:p>
            <a:pPr algn="l"/>
            <a:r>
              <a:rPr lang="en-MX" dirty="0"/>
              <a:t>Distribución Normal</a:t>
            </a:r>
            <a:endParaRPr lang="en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849D8-7798-A74F-8900-B831D9659B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1145" y="2052116"/>
            <a:ext cx="2908167" cy="3997828"/>
          </a:xfrm>
        </p:spPr>
        <p:txBody>
          <a:bodyPr>
            <a:normAutofit/>
          </a:bodyPr>
          <a:lstStyle/>
          <a:p>
            <a:r>
              <a:rPr lang="en-MX" sz="1600" dirty="0"/>
              <a:t>Obtenemos la probabilidad de que un hombre mida 178 cm o menos. </a:t>
            </a:r>
          </a:p>
          <a:p>
            <a:r>
              <a:rPr lang="en-MX" sz="1600" dirty="0"/>
              <a:t>La probabilidad es de 84%</a:t>
            </a:r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7E7A4B4D-E448-5746-8955-137E42CB682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875" r="1129" b="-2"/>
          <a:stretch/>
        </p:blipFill>
        <p:spPr>
          <a:xfrm>
            <a:off x="4272671" y="1885285"/>
            <a:ext cx="6022654" cy="4216090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89C35FB2-5194-4BE0-92D0-464E2B7116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103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40C8693A-B687-4F5E-B86B-B4F11D523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D51084F9-D042-49BE-9E1A-43E583B98F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EE65CA45-264D-4FD3-9249-3CB04EC97E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E7B58214-716F-43B8-8272-85CE2B9AB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A5C070E-7DB1-4147-B6A8-D14B9C40E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31070C9-36CD-4B65-8159-324995821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7DAEE1-8F2C-4640-A3DA-CB6D51764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803" y="808056"/>
            <a:ext cx="8608037" cy="1077229"/>
          </a:xfrm>
        </p:spPr>
        <p:txBody>
          <a:bodyPr>
            <a:normAutofit/>
          </a:bodyPr>
          <a:lstStyle/>
          <a:p>
            <a:pPr algn="l"/>
            <a:r>
              <a:rPr lang="en-MX" dirty="0"/>
              <a:t>Distribución Normal</a:t>
            </a:r>
          </a:p>
        </p:txBody>
      </p:sp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0FF8B902-3030-694A-988F-97F4783817C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005" r="-2" b="-2"/>
          <a:stretch/>
        </p:blipFill>
        <p:spPr>
          <a:xfrm>
            <a:off x="4272671" y="1904498"/>
            <a:ext cx="5979295" cy="4185738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89C35FB2-5194-4BE0-92D0-464E2B7116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9E48C829-D3F0-2546-84D9-8C9C2F8941E0}"/>
              </a:ext>
            </a:extLst>
          </p:cNvPr>
          <p:cNvSpPr txBox="1">
            <a:spLocks/>
          </p:cNvSpPr>
          <p:nvPr/>
        </p:nvSpPr>
        <p:spPr>
          <a:xfrm>
            <a:off x="1321145" y="2052116"/>
            <a:ext cx="2908167" cy="39978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MX" sz="1600" dirty="0"/>
              <a:t>Obtenemos la probabilidad de que una muher mida 165 cm o más. </a:t>
            </a:r>
          </a:p>
          <a:p>
            <a:r>
              <a:rPr lang="en-MX" sz="1600" dirty="0"/>
              <a:t>La probabilidad es de 16%</a:t>
            </a:r>
          </a:p>
        </p:txBody>
      </p:sp>
    </p:spTree>
    <p:extLst>
      <p:ext uri="{BB962C8B-B14F-4D97-AF65-F5344CB8AC3E}">
        <p14:creationId xmlns:p14="http://schemas.microsoft.com/office/powerpoint/2010/main" val="2864821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29ECF-73A1-0A45-8C17-D67D833BA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Conclusiones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72343-1F66-4743-9BAE-CD9B4A9DD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X" dirty="0"/>
              <a:t>L</a:t>
            </a:r>
            <a:r>
              <a:rPr lang="en-US" dirty="0"/>
              <a:t>a</a:t>
            </a:r>
            <a:r>
              <a:rPr lang="en-MX" dirty="0"/>
              <a:t> distribución de las alturas en ambos sexos tiende a la media.</a:t>
            </a:r>
          </a:p>
          <a:p>
            <a:r>
              <a:rPr lang="en-MX" dirty="0"/>
              <a:t>Los países con las mayores alturas pertenecen al continente Europeo.</a:t>
            </a:r>
          </a:p>
          <a:p>
            <a:r>
              <a:rPr lang="en-MX" dirty="0"/>
              <a:t>Los países con menores alturas se encuentran en el sureste del mundo.</a:t>
            </a:r>
          </a:p>
          <a:p>
            <a:r>
              <a:rPr lang="en-MX" dirty="0"/>
              <a:t>R es una excelente herramienta para procesar datos y hacer cálculos y representaciones estadísticas.</a:t>
            </a:r>
          </a:p>
          <a:p>
            <a:endParaRPr lang="en-MX" dirty="0"/>
          </a:p>
        </p:txBody>
      </p:sp>
    </p:spTree>
    <p:extLst>
      <p:ext uri="{BB962C8B-B14F-4D97-AF65-F5344CB8AC3E}">
        <p14:creationId xmlns:p14="http://schemas.microsoft.com/office/powerpoint/2010/main" val="117585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0478E-2114-6F4A-9CC1-E2C6F399C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Objetivo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953FC-966C-2F44-B3CA-69809DB382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X" dirty="0"/>
              <a:t>Comprobar la utilidad y funcionalidad de R para hacer cálculos, y graficar para fines estadísticos y de visualización.</a:t>
            </a:r>
          </a:p>
          <a:p>
            <a:r>
              <a:rPr lang="en-MX" dirty="0"/>
              <a:t>Utilizar R para manipular un conjunto de datos.</a:t>
            </a:r>
          </a:p>
        </p:txBody>
      </p:sp>
    </p:spTree>
    <p:extLst>
      <p:ext uri="{BB962C8B-B14F-4D97-AF65-F5344CB8AC3E}">
        <p14:creationId xmlns:p14="http://schemas.microsoft.com/office/powerpoint/2010/main" val="3023630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52FB3-81A8-1246-A600-911B44263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Contenido del dataset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5B6A84F-48E0-0F4B-A54D-F55ADAA47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X" dirty="0"/>
              <a:t>El dataset se conforma de 5 columnas:</a:t>
            </a:r>
          </a:p>
          <a:p>
            <a:pPr>
              <a:lnSpc>
                <a:spcPct val="100000"/>
              </a:lnSpc>
            </a:pPr>
            <a:r>
              <a:rPr lang="en-US" dirty="0"/>
              <a:t>Rank</a:t>
            </a:r>
          </a:p>
          <a:p>
            <a:pPr>
              <a:lnSpc>
                <a:spcPct val="100000"/>
              </a:lnSpc>
            </a:pPr>
            <a:r>
              <a:rPr lang="en-US" dirty="0"/>
              <a:t>Country Name</a:t>
            </a:r>
          </a:p>
          <a:p>
            <a:pPr>
              <a:lnSpc>
                <a:spcPct val="100000"/>
              </a:lnSpc>
            </a:pPr>
            <a:r>
              <a:rPr lang="en-US" dirty="0"/>
              <a:t>Male Height in Cm</a:t>
            </a:r>
          </a:p>
          <a:p>
            <a:pPr>
              <a:lnSpc>
                <a:spcPct val="100000"/>
              </a:lnSpc>
            </a:pPr>
            <a:r>
              <a:rPr lang="en-US" dirty="0"/>
              <a:t>Female Height in Cm</a:t>
            </a:r>
          </a:p>
          <a:p>
            <a:pPr>
              <a:lnSpc>
                <a:spcPct val="100000"/>
              </a:lnSpc>
            </a:pPr>
            <a:r>
              <a:rPr lang="en-US" dirty="0"/>
              <a:t>Male Height in Ft</a:t>
            </a:r>
          </a:p>
          <a:p>
            <a:pPr>
              <a:lnSpc>
                <a:spcPct val="100000"/>
              </a:lnSpc>
            </a:pPr>
            <a:r>
              <a:rPr lang="en-US" dirty="0"/>
              <a:t>Female Height in Ft</a:t>
            </a:r>
            <a:endParaRPr lang="en-MX" dirty="0"/>
          </a:p>
        </p:txBody>
      </p:sp>
    </p:spTree>
    <p:extLst>
      <p:ext uri="{BB962C8B-B14F-4D97-AF65-F5344CB8AC3E}">
        <p14:creationId xmlns:p14="http://schemas.microsoft.com/office/powerpoint/2010/main" val="1503930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E34DC-FFE0-A143-939A-E3374FC4C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Resúmen de la información (hombres)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F351C-C83F-E344-B3A6-CB8FE1A8E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1750739"/>
            <a:ext cx="7796540" cy="4399564"/>
          </a:xfrm>
        </p:spPr>
        <p:txBody>
          <a:bodyPr/>
          <a:lstStyle/>
          <a:p>
            <a:r>
              <a:rPr lang="en-MX" dirty="0"/>
              <a:t>Total de países: 199 países</a:t>
            </a:r>
          </a:p>
          <a:p>
            <a:r>
              <a:rPr lang="en-MX" dirty="0"/>
              <a:t>Mínimo : 160.1 cm</a:t>
            </a:r>
          </a:p>
          <a:p>
            <a:r>
              <a:rPr lang="en-MX" dirty="0"/>
              <a:t>Máximo : 183.8 cm</a:t>
            </a:r>
          </a:p>
          <a:p>
            <a:r>
              <a:rPr lang="en-MX" dirty="0"/>
              <a:t>1er Cuartil: 169.5 cm</a:t>
            </a:r>
          </a:p>
          <a:p>
            <a:r>
              <a:rPr lang="en-MX" dirty="0"/>
              <a:t>Mediana: 173.5 cm</a:t>
            </a:r>
          </a:p>
          <a:p>
            <a:r>
              <a:rPr lang="en-MX" dirty="0"/>
              <a:t>Media: 173.1 cm</a:t>
            </a:r>
          </a:p>
          <a:p>
            <a:r>
              <a:rPr lang="en-MX" dirty="0"/>
              <a:t>3er Cuartil: 176.5 cm</a:t>
            </a:r>
          </a:p>
          <a:p>
            <a:endParaRPr lang="en-MX" dirty="0"/>
          </a:p>
        </p:txBody>
      </p:sp>
    </p:spTree>
    <p:extLst>
      <p:ext uri="{BB962C8B-B14F-4D97-AF65-F5344CB8AC3E}">
        <p14:creationId xmlns:p14="http://schemas.microsoft.com/office/powerpoint/2010/main" val="3308136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E34DC-FFE0-A143-939A-E3374FC4C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Resúmen de la información (mujeres)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F351C-C83F-E344-B3A6-CB8FE1A8E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1851832"/>
            <a:ext cx="7796540" cy="4164659"/>
          </a:xfrm>
        </p:spPr>
        <p:txBody>
          <a:bodyPr/>
          <a:lstStyle/>
          <a:p>
            <a:r>
              <a:rPr lang="en-MX" dirty="0"/>
              <a:t>Total de países: 199 países </a:t>
            </a:r>
          </a:p>
          <a:p>
            <a:r>
              <a:rPr lang="en-MX" dirty="0"/>
              <a:t>Mínimo : 150.9 cm</a:t>
            </a:r>
          </a:p>
          <a:p>
            <a:r>
              <a:rPr lang="en-MX" dirty="0"/>
              <a:t>Máximo : 170.4 cm</a:t>
            </a:r>
          </a:p>
          <a:p>
            <a:r>
              <a:rPr lang="en-MX" dirty="0"/>
              <a:t>1er Cuartil: 158.2 cm</a:t>
            </a:r>
          </a:p>
          <a:p>
            <a:r>
              <a:rPr lang="en-MX" dirty="0"/>
              <a:t>Mediana: 160.6 cm</a:t>
            </a:r>
          </a:p>
          <a:p>
            <a:r>
              <a:rPr lang="en-MX" dirty="0"/>
              <a:t>Media: 160.9 cm</a:t>
            </a:r>
          </a:p>
          <a:p>
            <a:r>
              <a:rPr lang="en-MX" dirty="0"/>
              <a:t>3er Cuartil: 163.9 cm</a:t>
            </a:r>
          </a:p>
          <a:p>
            <a:endParaRPr lang="en-MX" dirty="0"/>
          </a:p>
        </p:txBody>
      </p:sp>
    </p:spTree>
    <p:extLst>
      <p:ext uri="{BB962C8B-B14F-4D97-AF65-F5344CB8AC3E}">
        <p14:creationId xmlns:p14="http://schemas.microsoft.com/office/powerpoint/2010/main" val="731328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D96F8-CF64-E444-92C7-CD0BFCEE2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2044" y="808056"/>
            <a:ext cx="8888095" cy="1077229"/>
          </a:xfrm>
        </p:spPr>
        <p:txBody>
          <a:bodyPr/>
          <a:lstStyle/>
          <a:p>
            <a:r>
              <a:rPr lang="en-MX" dirty="0"/>
              <a:t>Medidas de tendencia central y dispersión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120E4D5B-A6C8-C545-A164-2AB469D815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1252191"/>
              </p:ext>
            </p:extLst>
          </p:nvPr>
        </p:nvGraphicFramePr>
        <p:xfrm>
          <a:off x="2028296" y="2501900"/>
          <a:ext cx="779621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8737">
                  <a:extLst>
                    <a:ext uri="{9D8B030D-6E8A-4147-A177-3AD203B41FA5}">
                      <a16:colId xmlns:a16="http://schemas.microsoft.com/office/drawing/2014/main" val="169981353"/>
                    </a:ext>
                  </a:extLst>
                </a:gridCol>
                <a:gridCol w="2598737">
                  <a:extLst>
                    <a:ext uri="{9D8B030D-6E8A-4147-A177-3AD203B41FA5}">
                      <a16:colId xmlns:a16="http://schemas.microsoft.com/office/drawing/2014/main" val="4172291600"/>
                    </a:ext>
                  </a:extLst>
                </a:gridCol>
                <a:gridCol w="2598737">
                  <a:extLst>
                    <a:ext uri="{9D8B030D-6E8A-4147-A177-3AD203B41FA5}">
                      <a16:colId xmlns:a16="http://schemas.microsoft.com/office/drawing/2014/main" val="35727885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X" dirty="0"/>
                        <a:t>Hombres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X" dirty="0"/>
                        <a:t>Mujeres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712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MX" dirty="0"/>
                        <a:t>Media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X" dirty="0"/>
                        <a:t>173.08 cm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X" dirty="0"/>
                        <a:t>160.94 cm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4197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MX" dirty="0"/>
                        <a:t>Mediana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X" dirty="0"/>
                        <a:t>173.53 cm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X" dirty="0"/>
                        <a:t>160.62 cm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0655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MX" dirty="0"/>
                        <a:t>Varianza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X" dirty="0"/>
                        <a:t>24.50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X" dirty="0"/>
                        <a:t>16.61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8505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MX" dirty="0"/>
                        <a:t>Desviación Estándar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X" dirty="0"/>
                        <a:t>4.94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X" dirty="0"/>
                        <a:t>4.07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8402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1117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921B5-211E-5549-9E63-D54CCF37B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Países con mayores alturas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13C17-1629-8147-B849-6270DD048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9659" y="2052116"/>
            <a:ext cx="9120480" cy="3997828"/>
          </a:xfrm>
        </p:spPr>
        <p:txBody>
          <a:bodyPr/>
          <a:lstStyle/>
          <a:p>
            <a:r>
              <a:rPr lang="en-MX" dirty="0"/>
              <a:t>1.- Países Bajos: 183.78 cm en Hombres, 170.36 cm en Mujeres</a:t>
            </a:r>
          </a:p>
          <a:p>
            <a:r>
              <a:rPr lang="en-MX" dirty="0"/>
              <a:t>2.- Montenegro: 183.30 cm en Hombres, 169.96 cm en Mujeres</a:t>
            </a:r>
          </a:p>
          <a:p>
            <a:r>
              <a:rPr lang="en-MX" dirty="0"/>
              <a:t>3.- Estonia: 182.79 cm en Hombres, 168.66 cm en Mujeres</a:t>
            </a:r>
          </a:p>
          <a:p>
            <a:r>
              <a:rPr lang="en-MX" dirty="0"/>
              <a:t>4.- Bosnia y Herzegovina: 182.47 cm en Hombres, 167.47 cm en Mujeres</a:t>
            </a:r>
          </a:p>
          <a:p>
            <a:r>
              <a:rPr lang="en-MX" dirty="0"/>
              <a:t>5.- Islandia: 182.10 cm en Hombres, 168.91 cm en Mujeres</a:t>
            </a:r>
          </a:p>
          <a:p>
            <a:r>
              <a:rPr lang="en-MX" dirty="0"/>
              <a:t>6.- Dinamarca: 181.89 cm en Hombres, 169.47 cm en Mujeres</a:t>
            </a:r>
          </a:p>
        </p:txBody>
      </p:sp>
    </p:spTree>
    <p:extLst>
      <p:ext uri="{BB962C8B-B14F-4D97-AF65-F5344CB8AC3E}">
        <p14:creationId xmlns:p14="http://schemas.microsoft.com/office/powerpoint/2010/main" val="1154248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921B5-211E-5549-9E63-D54CCF37B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Países con menores alturas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13C17-1629-8147-B849-6270DD048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9659" y="2052116"/>
            <a:ext cx="9120480" cy="3997828"/>
          </a:xfrm>
        </p:spPr>
        <p:txBody>
          <a:bodyPr/>
          <a:lstStyle/>
          <a:p>
            <a:r>
              <a:rPr lang="en-MX" dirty="0"/>
              <a:t>1.- Timor-Leste: 160.13 cm en Hombres y 152.71 cm en Mujeres</a:t>
            </a:r>
          </a:p>
          <a:p>
            <a:r>
              <a:rPr lang="en-MX" dirty="0"/>
              <a:t>2.- Laos: 162.78 cm en Hombres y 153.10 cm en Mujeres</a:t>
            </a:r>
          </a:p>
          <a:p>
            <a:r>
              <a:rPr lang="en-MX" dirty="0"/>
              <a:t>3.- Islas Salomon: 163.07 cm en Hombres y 156.79 cm en Mujeres</a:t>
            </a:r>
          </a:p>
          <a:p>
            <a:r>
              <a:rPr lang="en-MX" dirty="0"/>
              <a:t>4.- Papua Nuava Guinea: 163.10 cm en Hombres y 156.89 cm en Mujeres</a:t>
            </a:r>
          </a:p>
          <a:p>
            <a:r>
              <a:rPr lang="en-MX" dirty="0"/>
              <a:t>5.- Mozambique: 164.30 cm en Hombres y 155.42 cm en Mujeres</a:t>
            </a:r>
          </a:p>
          <a:p>
            <a:r>
              <a:rPr lang="en-MX" dirty="0"/>
              <a:t>6.- Guatemala: 164.36 cm en Hombres y 150.91 cm en Mujeres</a:t>
            </a:r>
          </a:p>
        </p:txBody>
      </p:sp>
    </p:spTree>
    <p:extLst>
      <p:ext uri="{BB962C8B-B14F-4D97-AF65-F5344CB8AC3E}">
        <p14:creationId xmlns:p14="http://schemas.microsoft.com/office/powerpoint/2010/main" val="2992333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834B4-8A01-2442-9345-CE6AAD0A7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Posición de México en el mundo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3CDDF-B103-DB4B-9E0B-520A31851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X" dirty="0"/>
              <a:t>México ocupa el lugar 139 de 199 en el mundo.</a:t>
            </a:r>
          </a:p>
          <a:p>
            <a:r>
              <a:rPr lang="en-MX" dirty="0"/>
              <a:t>Hombres: 170.29 cm</a:t>
            </a:r>
          </a:p>
          <a:p>
            <a:r>
              <a:rPr lang="en-MX" dirty="0"/>
              <a:t>Mujeres: 157.9 cm</a:t>
            </a:r>
          </a:p>
        </p:txBody>
      </p:sp>
    </p:spTree>
    <p:extLst>
      <p:ext uri="{BB962C8B-B14F-4D97-AF65-F5344CB8AC3E}">
        <p14:creationId xmlns:p14="http://schemas.microsoft.com/office/powerpoint/2010/main" val="20431566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243</TotalTime>
  <Words>485</Words>
  <Application>Microsoft Macintosh PowerPoint</Application>
  <PresentationFormat>Widescreen</PresentationFormat>
  <Paragraphs>77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MS Shell Dlg 2</vt:lpstr>
      <vt:lpstr>Wingdings</vt:lpstr>
      <vt:lpstr>Wingdings 3</vt:lpstr>
      <vt:lpstr>Madison</vt:lpstr>
      <vt:lpstr>Alturas de Hombres y Mujeres en el Mundo</vt:lpstr>
      <vt:lpstr>Objetivo</vt:lpstr>
      <vt:lpstr>Contenido del dataset</vt:lpstr>
      <vt:lpstr>Resúmen de la información (hombres)</vt:lpstr>
      <vt:lpstr>Resúmen de la información (mujeres)</vt:lpstr>
      <vt:lpstr>Medidas de tendencia central y dispersión</vt:lpstr>
      <vt:lpstr>Países con mayores alturas</vt:lpstr>
      <vt:lpstr>Países con menores alturas</vt:lpstr>
      <vt:lpstr>Posición de México en el mundo</vt:lpstr>
      <vt:lpstr>Histograma de Estatura Promedio de Hombres</vt:lpstr>
      <vt:lpstr>Histograma de Estatura Promedio de Mujeres</vt:lpstr>
      <vt:lpstr>Distribución Normal</vt:lpstr>
      <vt:lpstr>Distribución Normal</vt:lpstr>
      <vt:lpstr>Conclusiones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SuperStore US</dc:title>
  <dc:creator>JOSE MIGUEL GONZALEZ VALDEZ</dc:creator>
  <cp:lastModifiedBy>JOSE MIGUEL GONZALEZ VALDEZ</cp:lastModifiedBy>
  <cp:revision>4</cp:revision>
  <dcterms:created xsi:type="dcterms:W3CDTF">2022-01-27T22:48:12Z</dcterms:created>
  <dcterms:modified xsi:type="dcterms:W3CDTF">2022-03-15T21:09:18Z</dcterms:modified>
</cp:coreProperties>
</file>