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p:restoredTop sz="87209"/>
  </p:normalViewPr>
  <p:slideViewPr>
    <p:cSldViewPr snapToGrid="0">
      <p:cViewPr varScale="1">
        <p:scale>
          <a:sx n="96" d="100"/>
          <a:sy n="96" d="100"/>
        </p:scale>
        <p:origin x="20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76138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4000" b="0" i="0" dirty="0">
                <a:effectLst/>
                <a:latin typeface="Open Sans" panose="020B0606030504020204" pitchFamily="34" charset="0"/>
              </a:rPr>
              <a:t>Using LLMs to Perform Specific Software Development Lifecycle Activities</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Chapter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A082F2-F51D-C1CC-A0DD-EA7C5A31D3BF}"/>
              </a:ext>
            </a:extLst>
          </p:cNvPr>
          <p:cNvSpPr>
            <a:spLocks noGrp="1"/>
          </p:cNvSpPr>
          <p:nvPr>
            <p:ph type="title"/>
          </p:nvPr>
        </p:nvSpPr>
        <p:spPr>
          <a:xfrm>
            <a:off x="639418" y="0"/>
            <a:ext cx="10515600" cy="1325563"/>
          </a:xfrm>
        </p:spPr>
        <p:txBody>
          <a:bodyPr/>
          <a:lstStyle/>
          <a:p>
            <a:r>
              <a:rPr lang="en-US" dirty="0"/>
              <a:t>Utilization of LLM for in SE Tasks</a:t>
            </a:r>
          </a:p>
        </p:txBody>
      </p:sp>
      <p:sp>
        <p:nvSpPr>
          <p:cNvPr id="8" name="TextBox 7">
            <a:extLst>
              <a:ext uri="{FF2B5EF4-FFF2-40B4-BE49-F238E27FC236}">
                <a16:creationId xmlns:a16="http://schemas.microsoft.com/office/drawing/2014/main" id="{8C101F80-0179-675C-C594-15D0D2855B67}"/>
              </a:ext>
            </a:extLst>
          </p:cNvPr>
          <p:cNvSpPr txBox="1"/>
          <p:nvPr/>
        </p:nvSpPr>
        <p:spPr>
          <a:xfrm>
            <a:off x="1179443" y="1260684"/>
            <a:ext cx="4916557" cy="369332"/>
          </a:xfrm>
          <a:prstGeom prst="rect">
            <a:avLst/>
          </a:prstGeom>
          <a:noFill/>
        </p:spPr>
        <p:txBody>
          <a:bodyPr wrap="square">
            <a:spAutoFit/>
          </a:bodyPr>
          <a:lstStyle/>
          <a:p>
            <a:r>
              <a:rPr lang="en-GB" dirty="0">
                <a:effectLst/>
                <a:latin typeface="Helvetica" pitchFamily="2" charset="0"/>
              </a:rPr>
              <a:t>Distribution of SE tasks over six SE activities.</a:t>
            </a:r>
          </a:p>
        </p:txBody>
      </p:sp>
      <p:sp>
        <p:nvSpPr>
          <p:cNvPr id="10" name="Content Placeholder 9">
            <a:extLst>
              <a:ext uri="{FF2B5EF4-FFF2-40B4-BE49-F238E27FC236}">
                <a16:creationId xmlns:a16="http://schemas.microsoft.com/office/drawing/2014/main" id="{30B359DF-7DC3-7875-1B2C-178636E92E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986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5C28-CA92-AA38-6D96-FEAE4E8BB3DD}"/>
              </a:ext>
            </a:extLst>
          </p:cNvPr>
          <p:cNvSpPr>
            <a:spLocks noGrp="1"/>
          </p:cNvSpPr>
          <p:nvPr>
            <p:ph type="title"/>
          </p:nvPr>
        </p:nvSpPr>
        <p:spPr/>
        <p:txBody>
          <a:bodyPr/>
          <a:lstStyle/>
          <a:p>
            <a:r>
              <a:rPr lang="en-US" dirty="0"/>
              <a:t>We will study how developers use </a:t>
            </a:r>
            <a:r>
              <a:rPr lang="en-US" dirty="0" err="1"/>
              <a:t>ChatGPT</a:t>
            </a:r>
            <a:endParaRPr lang="en-US" dirty="0"/>
          </a:p>
        </p:txBody>
      </p:sp>
      <p:sp>
        <p:nvSpPr>
          <p:cNvPr id="3" name="Content Placeholder 2">
            <a:extLst>
              <a:ext uri="{FF2B5EF4-FFF2-40B4-BE49-F238E27FC236}">
                <a16:creationId xmlns:a16="http://schemas.microsoft.com/office/drawing/2014/main" id="{5D071941-3366-7A44-96F1-06D1CBC6AE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6998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TotalTime>
  <Words>230</Words>
  <Application>Microsoft Macintosh PowerPoint</Application>
  <PresentationFormat>Widescreen</PresentationFormat>
  <Paragraphs>20</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vt:lpstr>
      <vt:lpstr>Open Sans</vt:lpstr>
      <vt:lpstr>Office Theme</vt:lpstr>
      <vt:lpstr>Using LLMs to Perform Specific Software Development Lifecycle Activities</vt:lpstr>
      <vt:lpstr>PowerPoint Presentation</vt:lpstr>
      <vt:lpstr>What SE Tasks have been addressed to date using LLM4SE</vt:lpstr>
      <vt:lpstr>What SE Tasks have been addressed to date using LLM4SE</vt:lpstr>
      <vt:lpstr>Utilization of LLM for in SE Tasks</vt:lpstr>
      <vt:lpstr>We will study how developers use ChatGPT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6</cp:revision>
  <dcterms:created xsi:type="dcterms:W3CDTF">2024-01-12T21:57:55Z</dcterms:created>
  <dcterms:modified xsi:type="dcterms:W3CDTF">2024-01-13T22:58:56Z</dcterms:modified>
</cp:coreProperties>
</file>