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0BB"/>
    <a:srgbClr val="481016"/>
    <a:srgbClr val="641353"/>
    <a:srgbClr val="6D2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F018A-40D1-FF69-DFEF-2F4244D2F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48C13-ABA8-F1F5-9F95-29D6C2D6C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5FA3D-3876-8701-4101-1E2A75AC0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83EE-6767-A942-B852-A06701B3EE7E}" type="datetimeFigureOut">
              <a:rPr lang="en-BE" smtClean="0"/>
              <a:t>06/08/2022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8BE52-9549-6C8C-280F-6406CCCF5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DEC33-7BCD-AAC7-9139-7C3F26179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FE7-E50E-6E45-B0CC-3F45D37F47F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320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1C48-D41D-0266-D1D2-C83D355D5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8EF68B-9AAE-5CCD-66B5-2E74B95A4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238F4-5F89-CE49-B795-DDFD2AAEC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83EE-6767-A942-B852-A06701B3EE7E}" type="datetimeFigureOut">
              <a:rPr lang="en-BE" smtClean="0"/>
              <a:t>06/08/2022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55D76-2D4A-06B8-A747-6406520E2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38EE9-DCDF-D90E-E39A-0B2079FAA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FE7-E50E-6E45-B0CC-3F45D37F47F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4019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096181-3F16-B446-1AF1-AA8FA11100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04902-7B62-C712-4777-1B255A950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48932-A67A-8912-5B43-EEBD82FB9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83EE-6767-A942-B852-A06701B3EE7E}" type="datetimeFigureOut">
              <a:rPr lang="en-BE" smtClean="0"/>
              <a:t>06/08/2022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37062-AED4-95F4-5583-4D15A184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F38DA-A299-46FF-25D1-B876D477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FE7-E50E-6E45-B0CC-3F45D37F47F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5431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D6143-B9CA-680B-86DB-B509269C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376D1-5AB6-F0FE-5DD6-DFB9FA264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ABD37-E0E8-1947-6118-727BDB2B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83EE-6767-A942-B852-A06701B3EE7E}" type="datetimeFigureOut">
              <a:rPr lang="en-BE" smtClean="0"/>
              <a:t>06/08/2022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18E26-6E0E-F8B7-24E6-1AD0C554A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C0793-73F5-CB1D-5135-E78A9D20B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FE7-E50E-6E45-B0CC-3F45D37F47F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55618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B9A9-A16C-ACB3-FFE6-2344EADB5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2B43A-8053-21B2-CDF3-2635D2CAE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EDF91-C135-6E05-B844-6F9B0EBD7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83EE-6767-A942-B852-A06701B3EE7E}" type="datetimeFigureOut">
              <a:rPr lang="en-BE" smtClean="0"/>
              <a:t>06/08/2022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2A90B-F723-EA95-961B-C2927559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C8A06-06D1-8BEB-E8C4-9A471DA6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FE7-E50E-6E45-B0CC-3F45D37F47F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06908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E16A5-8283-8942-18B2-9B70300C2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30515-960A-08E7-84AC-8E97E0317F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6028D-BD5C-6EE2-793F-F9D9C7C1C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97AC1-8C5B-04BB-9790-2B27E984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83EE-6767-A942-B852-A06701B3EE7E}" type="datetimeFigureOut">
              <a:rPr lang="en-BE" smtClean="0"/>
              <a:t>06/08/2022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04D12-8909-E01C-5274-DD0BC6BBE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9DE2C-F21B-09FA-0F6C-D3A035B8A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FE7-E50E-6E45-B0CC-3F45D37F47F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68380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A284A-266F-9E25-9C73-7456A5F95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4DA5F-2D25-5B08-5AFC-6CBB9B287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F65AE-67FD-91F5-39C6-7AB8A0BCF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E96F26-C792-C438-8BE6-6FA81DBBC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987E37-F960-ACA8-A7B7-4AF6D1009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5555AF-8CF5-B3FE-80AA-B0328F702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83EE-6767-A942-B852-A06701B3EE7E}" type="datetimeFigureOut">
              <a:rPr lang="en-BE" smtClean="0"/>
              <a:t>06/08/2022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C0EFB0-946F-5DEA-AB97-308FCDF1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38576F-D3E5-CB54-A793-D9ECA74A3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FE7-E50E-6E45-B0CC-3F45D37F47F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20596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7A21C-9664-AC9A-0180-2BE20D97D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FBB7A-3644-F84C-25D3-25054C931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83EE-6767-A942-B852-A06701B3EE7E}" type="datetimeFigureOut">
              <a:rPr lang="en-BE" smtClean="0"/>
              <a:t>06/08/2022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6267DB-D3F3-2454-45F9-7C0E67364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E2546-F3A6-BC4E-82BE-8CCDCA665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FE7-E50E-6E45-B0CC-3F45D37F47F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92643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35FA5C-71C7-42C6-9863-7EC77E3B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83EE-6767-A942-B852-A06701B3EE7E}" type="datetimeFigureOut">
              <a:rPr lang="en-BE" smtClean="0"/>
              <a:t>06/08/2022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6333D5-6140-0C9C-07FC-957E631EE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190E6-D700-7F4B-A364-CAA4EA67B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FE7-E50E-6E45-B0CC-3F45D37F47F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63108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C8DC-6103-4531-1C4E-1150BA860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D8B23-201B-F665-96B1-2A3F3AD82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E4E66F-7A84-C66F-0701-4C9376DE7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B9C84-AC81-BBAE-2115-1E23A1528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83EE-6767-A942-B852-A06701B3EE7E}" type="datetimeFigureOut">
              <a:rPr lang="en-BE" smtClean="0"/>
              <a:t>06/08/2022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D2EA6-360C-82B4-ECAA-027EC798E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5D359-8A6C-D6EF-5A72-246B6D48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FE7-E50E-6E45-B0CC-3F45D37F47F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4386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6E327-EA91-8255-83A2-00B61372A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77861E-487B-811B-CAD1-64224C229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C94DF-6251-5477-9EF4-B08ECAD08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13E9F-6740-277C-BE53-7AAAB859D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83EE-6767-A942-B852-A06701B3EE7E}" type="datetimeFigureOut">
              <a:rPr lang="en-BE" smtClean="0"/>
              <a:t>06/08/2022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76ED9-F6AC-1DC1-0B98-3BA368F83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AD758-7364-08E4-9096-B1E23B9CA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FE7-E50E-6E45-B0CC-3F45D37F47F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0403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81B292-CDEC-7B0F-EE96-BB4A34A93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27B00-8AFB-DFAE-1911-CDDA78BF8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D9E5F-8A24-90D1-F7D4-C644FE5BDA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483EE-6767-A942-B852-A06701B3EE7E}" type="datetimeFigureOut">
              <a:rPr lang="en-BE" smtClean="0"/>
              <a:t>06/08/2022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831CE-C97A-D769-4052-10EFA3204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66020-6EDA-9132-6DE9-D390E5F76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2AFE7-E50E-6E45-B0CC-3F45D37F47F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9910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ABDE2EB-580B-65BA-DB22-D50B3583928A}"/>
              </a:ext>
            </a:extLst>
          </p:cNvPr>
          <p:cNvGrpSpPr/>
          <p:nvPr/>
        </p:nvGrpSpPr>
        <p:grpSpPr>
          <a:xfrm>
            <a:off x="3186107" y="1336567"/>
            <a:ext cx="5043493" cy="2243136"/>
            <a:chOff x="3186107" y="1336567"/>
            <a:chExt cx="5043493" cy="224313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5997234-BE5A-C5E8-D73E-72AB668122E1}"/>
                </a:ext>
              </a:extLst>
            </p:cNvPr>
            <p:cNvSpPr txBox="1"/>
            <p:nvPr/>
          </p:nvSpPr>
          <p:spPr>
            <a:xfrm>
              <a:off x="4869654" y="1364278"/>
              <a:ext cx="8382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9600" b="1" dirty="0">
                  <a:solidFill>
                    <a:srgbClr val="481016"/>
                  </a:solidFill>
                  <a:latin typeface="Arial Rounded MT Bold" panose="020F0704030504030204" pitchFamily="34" charset="77"/>
                </a:rPr>
                <a:t>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FE3EA2F-72F7-28D3-473D-C77D328D2912}"/>
                </a:ext>
              </a:extLst>
            </p:cNvPr>
            <p:cNvSpPr txBox="1"/>
            <p:nvPr/>
          </p:nvSpPr>
          <p:spPr>
            <a:xfrm>
              <a:off x="5534027" y="1931291"/>
              <a:ext cx="89296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9600" b="1" dirty="0">
                  <a:solidFill>
                    <a:srgbClr val="481016"/>
                  </a:solidFill>
                  <a:latin typeface="Arial Rounded MT Bold" panose="020F0704030504030204" pitchFamily="34" charset="77"/>
                  <a:cs typeface="Al Bayan" pitchFamily="2" charset="-78"/>
                </a:rPr>
                <a:t>E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21E39FA-891E-9E87-B1CA-84D17BED457B}"/>
                </a:ext>
              </a:extLst>
            </p:cNvPr>
            <p:cNvCxnSpPr>
              <a:cxnSpLocks/>
            </p:cNvCxnSpPr>
            <p:nvPr/>
          </p:nvCxnSpPr>
          <p:spPr>
            <a:xfrm>
              <a:off x="6757985" y="2010043"/>
              <a:ext cx="1028703" cy="0"/>
            </a:xfrm>
            <a:prstGeom prst="line">
              <a:avLst/>
            </a:prstGeom>
            <a:ln w="123825">
              <a:solidFill>
                <a:srgbClr val="1620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DA18094-83F6-AFB1-2493-6D4C7F5C6C7D}"/>
                </a:ext>
              </a:extLst>
            </p:cNvPr>
            <p:cNvCxnSpPr>
              <a:cxnSpLocks/>
            </p:cNvCxnSpPr>
            <p:nvPr/>
          </p:nvCxnSpPr>
          <p:spPr>
            <a:xfrm>
              <a:off x="6757985" y="2933968"/>
              <a:ext cx="1028703" cy="0"/>
            </a:xfrm>
            <a:prstGeom prst="line">
              <a:avLst/>
            </a:prstGeom>
            <a:ln w="123825">
              <a:solidFill>
                <a:srgbClr val="1620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0DDB545-C541-D0DA-B311-EC100A70ED97}"/>
                </a:ext>
              </a:extLst>
            </p:cNvPr>
            <p:cNvCxnSpPr>
              <a:cxnSpLocks/>
            </p:cNvCxnSpPr>
            <p:nvPr/>
          </p:nvCxnSpPr>
          <p:spPr>
            <a:xfrm>
              <a:off x="3595685" y="2010043"/>
              <a:ext cx="1028703" cy="0"/>
            </a:xfrm>
            <a:prstGeom prst="line">
              <a:avLst/>
            </a:prstGeom>
            <a:ln w="123825">
              <a:solidFill>
                <a:srgbClr val="1620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1E2850E-67FD-7EA6-A386-B5C864C8A85A}"/>
                </a:ext>
              </a:extLst>
            </p:cNvPr>
            <p:cNvCxnSpPr>
              <a:cxnSpLocks/>
            </p:cNvCxnSpPr>
            <p:nvPr/>
          </p:nvCxnSpPr>
          <p:spPr>
            <a:xfrm>
              <a:off x="3595685" y="2933968"/>
              <a:ext cx="1028703" cy="0"/>
            </a:xfrm>
            <a:prstGeom prst="line">
              <a:avLst/>
            </a:prstGeom>
            <a:ln w="123825">
              <a:solidFill>
                <a:srgbClr val="1620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8C717E5-DAC2-FD1D-3E97-E1D73688D62A}"/>
                </a:ext>
              </a:extLst>
            </p:cNvPr>
            <p:cNvCxnSpPr>
              <a:cxnSpLocks/>
            </p:cNvCxnSpPr>
            <p:nvPr/>
          </p:nvCxnSpPr>
          <p:spPr>
            <a:xfrm>
              <a:off x="7029447" y="2458135"/>
              <a:ext cx="1200153" cy="0"/>
            </a:xfrm>
            <a:prstGeom prst="line">
              <a:avLst/>
            </a:prstGeom>
            <a:ln w="123825">
              <a:solidFill>
                <a:srgbClr val="48101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F3DF38-FAFE-761C-4299-FF7BAD8BDCE1}"/>
                </a:ext>
              </a:extLst>
            </p:cNvPr>
            <p:cNvCxnSpPr>
              <a:cxnSpLocks/>
            </p:cNvCxnSpPr>
            <p:nvPr/>
          </p:nvCxnSpPr>
          <p:spPr>
            <a:xfrm>
              <a:off x="3186107" y="2458135"/>
              <a:ext cx="1200153" cy="0"/>
            </a:xfrm>
            <a:prstGeom prst="line">
              <a:avLst/>
            </a:prstGeom>
            <a:ln w="123825">
              <a:solidFill>
                <a:srgbClr val="48101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5D9C5DC7-4A66-8BDE-C2F9-E9469A111A63}"/>
                </a:ext>
              </a:extLst>
            </p:cNvPr>
            <p:cNvSpPr/>
            <p:nvPr/>
          </p:nvSpPr>
          <p:spPr>
            <a:xfrm>
              <a:off x="4386260" y="1336567"/>
              <a:ext cx="2643187" cy="2243136"/>
            </a:xfrm>
            <a:prstGeom prst="hexagon">
              <a:avLst/>
            </a:prstGeom>
            <a:noFill/>
            <a:ln w="1206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>
                <a:ln w="57150"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0840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13278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Businge</dc:creator>
  <cp:lastModifiedBy>John Businge</cp:lastModifiedBy>
  <cp:revision>3</cp:revision>
  <dcterms:created xsi:type="dcterms:W3CDTF">2022-07-17T11:13:39Z</dcterms:created>
  <dcterms:modified xsi:type="dcterms:W3CDTF">2022-08-06T12:29:50Z</dcterms:modified>
</cp:coreProperties>
</file>