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66" r:id="rId3"/>
    <p:sldId id="267" r:id="rId4"/>
    <p:sldId id="268" r:id="rId5"/>
    <p:sldId id="281" r:id="rId6"/>
    <p:sldId id="282" r:id="rId7"/>
    <p:sldId id="283" r:id="rId8"/>
    <p:sldId id="285" r:id="rId9"/>
    <p:sldId id="269" r:id="rId10"/>
    <p:sldId id="257" r:id="rId11"/>
    <p:sldId id="287" r:id="rId12"/>
    <p:sldId id="286" r:id="rId13"/>
    <p:sldId id="258" r:id="rId14"/>
    <p:sldId id="260" r:id="rId15"/>
    <p:sldId id="261" r:id="rId16"/>
    <p:sldId id="262" r:id="rId17"/>
    <p:sldId id="264" r:id="rId18"/>
    <p:sldId id="263" r:id="rId19"/>
    <p:sldId id="270" r:id="rId20"/>
    <p:sldId id="271" r:id="rId21"/>
    <p:sldId id="272" r:id="rId22"/>
    <p:sldId id="273" r:id="rId23"/>
    <p:sldId id="274" r:id="rId24"/>
    <p:sldId id="276" r:id="rId25"/>
    <p:sldId id="275" r:id="rId26"/>
    <p:sldId id="277"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B833C"/>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79005"/>
  </p:normalViewPr>
  <p:slideViewPr>
    <p:cSldViewPr snapToGrid="0">
      <p:cViewPr varScale="1">
        <p:scale>
          <a:sx n="96" d="100"/>
          <a:sy n="96" d="100"/>
        </p:scale>
        <p:origin x="200"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2</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16</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a:t>
            </a:r>
          </a:p>
          <a:p>
            <a:pPr algn="l"/>
            <a:r>
              <a:rPr lang="en-GB" b="0" i="0" dirty="0">
                <a:solidFill>
                  <a:srgbClr val="333333"/>
                </a:solidFill>
                <a:effectLst/>
                <a:latin typeface="OpenSans"/>
              </a:rPr>
              <a:t>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80238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5</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7</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10</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175669"/>
          </a:xfrm>
        </p:spPr>
        <p:txBody>
          <a:bodyPr/>
          <a:lstStyle/>
          <a:p>
            <a:r>
              <a:rPr lang="en-BE" dirty="0"/>
              <a:t>Workflow is the basic concept in GitHub Actions</a:t>
            </a:r>
          </a:p>
          <a:p>
            <a:r>
              <a:rPr lang="en-BE" dirty="0"/>
              <a:t>Workflows ia a series of automated procedures</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192696" y="1333430"/>
            <a:ext cx="9298480" cy="4191139"/>
          </a:xfrm>
          <a:prstGeom prst="rect">
            <a:avLst/>
          </a:prstGeom>
        </p:spPr>
      </p:pic>
    </p:spTree>
    <p:extLst>
      <p:ext uri="{BB962C8B-B14F-4D97-AF65-F5344CB8AC3E}">
        <p14:creationId xmlns:p14="http://schemas.microsoft.com/office/powerpoint/2010/main" val="203269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85542"/>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285750" indent="-285750">
              <a:buFont typeface="Arial" panose="020B0604020202020204" pitchFamily="34" charset="0"/>
              <a:buChar char="•"/>
            </a:pPr>
            <a:r>
              <a:rPr lang="en-BE" sz="28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spTree>
    <p:extLst>
      <p:ext uri="{BB962C8B-B14F-4D97-AF65-F5344CB8AC3E}">
        <p14:creationId xmlns:p14="http://schemas.microsoft.com/office/powerpoint/2010/main" val="50725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r>
              <a:rPr lang="en-BE" dirty="0"/>
              <a:t>It is compulsory to implement CI in your project at a minimum:</a:t>
            </a:r>
          </a:p>
          <a:p>
            <a:pPr lvl="1"/>
            <a:r>
              <a:rPr lang="en-BE" dirty="0"/>
              <a:t>Install dependencies</a:t>
            </a:r>
          </a:p>
          <a:p>
            <a:pPr lvl="1"/>
            <a:r>
              <a:rPr lang="en-BE" dirty="0"/>
              <a:t>Run unit tests</a:t>
            </a:r>
          </a:p>
          <a:p>
            <a:pPr lvl="1"/>
            <a:r>
              <a:rPr lang="en-BE" dirty="0"/>
              <a:t>Produce a coverage report</a:t>
            </a:r>
          </a:p>
          <a:p>
            <a:pPr lvl="1"/>
            <a:endParaRPr lang="en-BE" dirty="0"/>
          </a:p>
        </p:txBody>
      </p:sp>
    </p:spTree>
    <p:extLst>
      <p:ext uri="{BB962C8B-B14F-4D97-AF65-F5344CB8AC3E}">
        <p14:creationId xmlns:p14="http://schemas.microsoft.com/office/powerpoint/2010/main" val="232052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Continous Int egration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685103" y="4623459"/>
            <a:ext cx="2304288" cy="523220"/>
          </a:xfrm>
          <a:prstGeom prst="rect">
            <a:avLst/>
          </a:prstGeom>
          <a:noFill/>
        </p:spPr>
        <p:txBody>
          <a:bodyPr wrap="square" rtlCol="0">
            <a:spAutoFit/>
          </a:bodyPr>
          <a:lstStyle/>
          <a:p>
            <a:r>
              <a:rPr lang="en-BE" sz="2800" dirty="0"/>
              <a:t>Project focus</a:t>
            </a:r>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1538705" y="1690688"/>
            <a:ext cx="8192436" cy="3974145"/>
          </a:xfrm>
          <a:prstGeom prst="rect">
            <a:avLst/>
          </a:prstGeom>
        </p:spPr>
      </p:pic>
    </p:spTree>
    <p:extLst>
      <p:ext uri="{BB962C8B-B14F-4D97-AF65-F5344CB8AC3E}">
        <p14:creationId xmlns:p14="http://schemas.microsoft.com/office/powerpoint/2010/main" val="247177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11501</TotalTime>
  <Words>3443</Words>
  <Application>Microsoft Macintosh PowerPoint</Application>
  <PresentationFormat>Widescreen</PresentationFormat>
  <Paragraphs>357</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OpenSans</vt:lpstr>
      <vt:lpstr>Source Sans Pro</vt:lpstr>
      <vt:lpstr>Office Theme</vt:lpstr>
      <vt:lpstr>CI/CD</vt:lpstr>
      <vt:lpstr>What is CI/CD</vt:lpstr>
      <vt:lpstr>CI/CD pipeline</vt:lpstr>
      <vt:lpstr>Continous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23</cp:revision>
  <dcterms:created xsi:type="dcterms:W3CDTF">2023-08-21T16:22:06Z</dcterms:created>
  <dcterms:modified xsi:type="dcterms:W3CDTF">2023-09-18T18:41:30Z</dcterms:modified>
</cp:coreProperties>
</file>