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87209"/>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761380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12/01/2024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12/01/2024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2308.10620.pdf"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4000" b="0" i="0" dirty="0">
                <a:effectLst/>
                <a:latin typeface="Open Sans" panose="020B0606030504020204" pitchFamily="34" charset="0"/>
              </a:rPr>
              <a:t>Using LLMs to Perform Specific Software Development Lifecycle Activities</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p:txBody>
          <a:bodyPr/>
          <a:lstStyle/>
          <a:p>
            <a:r>
              <a:rPr lang="en-US" dirty="0"/>
              <a:t>Utilization of LLM for in SE Tasks</a:t>
            </a:r>
          </a:p>
        </p:txBody>
      </p:sp>
      <p:sp>
        <p:nvSpPr>
          <p:cNvPr id="3" name="Content Placeholder 2">
            <a:extLst>
              <a:ext uri="{FF2B5EF4-FFF2-40B4-BE49-F238E27FC236}">
                <a16:creationId xmlns:a16="http://schemas.microsoft.com/office/drawing/2014/main" id="{05E725CE-C9F1-CF0B-8849-EA90B481E99A}"/>
              </a:ext>
            </a:extLst>
          </p:cNvPr>
          <p:cNvSpPr>
            <a:spLocks noGrp="1"/>
          </p:cNvSpPr>
          <p:nvPr>
            <p:ph idx="1"/>
          </p:nvPr>
        </p:nvSpPr>
        <p:spPr>
          <a:xfrm>
            <a:off x="665921" y="1838877"/>
            <a:ext cx="5208105" cy="4351338"/>
          </a:xfrm>
        </p:spPr>
        <p:txBody>
          <a:bodyPr>
            <a:normAutofit/>
          </a:bodyPr>
          <a:lstStyle/>
          <a:p>
            <a:r>
              <a:rPr lang="en-US" dirty="0"/>
              <a:t>Requirements Engineering</a:t>
            </a:r>
          </a:p>
          <a:p>
            <a:pPr lvl="1"/>
            <a:r>
              <a:rPr lang="en-US" dirty="0"/>
              <a:t>Requirements classification</a:t>
            </a:r>
          </a:p>
          <a:p>
            <a:pPr lvl="1"/>
            <a:r>
              <a:rPr lang="en-US" dirty="0"/>
              <a:t>Traceability automation</a:t>
            </a:r>
          </a:p>
          <a:p>
            <a:r>
              <a:rPr lang="en-US" dirty="0"/>
              <a:t>Software Design</a:t>
            </a:r>
          </a:p>
          <a:p>
            <a:pPr lvl="1"/>
            <a:r>
              <a:rPr lang="en-US" dirty="0"/>
              <a:t>GUI retrieval</a:t>
            </a:r>
          </a:p>
          <a:p>
            <a:pPr lvl="1"/>
            <a:r>
              <a:rPr lang="en-US" dirty="0"/>
              <a:t>Rapid prototyping</a:t>
            </a:r>
          </a:p>
          <a:p>
            <a:r>
              <a:rPr lang="en-US" dirty="0"/>
              <a:t>Software Development</a:t>
            </a:r>
          </a:p>
          <a:p>
            <a:pPr lvl="1"/>
            <a:r>
              <a:rPr lang="en-US" dirty="0"/>
              <a:t>Code generation</a:t>
            </a:r>
          </a:p>
          <a:p>
            <a:pPr lvl="1"/>
            <a:r>
              <a:rPr lang="en-US" dirty="0"/>
              <a:t>Code understanding</a:t>
            </a:r>
          </a:p>
          <a:p>
            <a:pPr lvl="1"/>
            <a:r>
              <a:rPr lang="en-US" dirty="0"/>
              <a:t>Code search</a:t>
            </a:r>
          </a:p>
        </p:txBody>
      </p:sp>
      <p:sp>
        <p:nvSpPr>
          <p:cNvPr id="4" name="Content Placeholder 2">
            <a:extLst>
              <a:ext uri="{FF2B5EF4-FFF2-40B4-BE49-F238E27FC236}">
                <a16:creationId xmlns:a16="http://schemas.microsoft.com/office/drawing/2014/main" id="{D26CE0B9-8F5E-4C58-5DAA-5A712CFDD74A}"/>
              </a:ext>
            </a:extLst>
          </p:cNvPr>
          <p:cNvSpPr txBox="1">
            <a:spLocks/>
          </p:cNvSpPr>
          <p:nvPr/>
        </p:nvSpPr>
        <p:spPr>
          <a:xfrm>
            <a:off x="6317974" y="1838877"/>
            <a:ext cx="558247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Software Quality Assurance</a:t>
            </a:r>
          </a:p>
          <a:p>
            <a:pPr lvl="1"/>
            <a:r>
              <a:rPr lang="en-US" dirty="0"/>
              <a:t>Test generation</a:t>
            </a:r>
          </a:p>
          <a:p>
            <a:pPr lvl="1"/>
            <a:r>
              <a:rPr lang="en-US" dirty="0"/>
              <a:t>Test automation</a:t>
            </a:r>
          </a:p>
          <a:p>
            <a:pPr lvl="1"/>
            <a:r>
              <a:rPr lang="en-US" dirty="0"/>
              <a:t>Failure-inducing test identification</a:t>
            </a:r>
          </a:p>
          <a:p>
            <a:r>
              <a:rPr lang="en-US" dirty="0"/>
              <a:t>Software Maintenance</a:t>
            </a:r>
          </a:p>
          <a:p>
            <a:pPr lvl="1"/>
            <a:r>
              <a:rPr lang="en-US" dirty="0"/>
              <a:t>Code review</a:t>
            </a:r>
          </a:p>
          <a:p>
            <a:pPr lvl="1"/>
            <a:r>
              <a:rPr lang="en-US" dirty="0"/>
              <a:t>Debugging</a:t>
            </a:r>
          </a:p>
          <a:p>
            <a:pPr lvl="1"/>
            <a:r>
              <a:rPr lang="en-US" dirty="0"/>
              <a:t>Program repair</a:t>
            </a:r>
          </a:p>
          <a:p>
            <a:r>
              <a:rPr lang="en-US" dirty="0"/>
              <a:t>Software management</a:t>
            </a:r>
          </a:p>
          <a:p>
            <a:pPr lvl="1"/>
            <a:r>
              <a:rPr lang="en-US" dirty="0"/>
              <a:t>Effort estimation</a:t>
            </a:r>
          </a:p>
        </p:txBody>
      </p:sp>
    </p:spTree>
    <p:extLst>
      <p:ext uri="{BB962C8B-B14F-4D97-AF65-F5344CB8AC3E}">
        <p14:creationId xmlns:p14="http://schemas.microsoft.com/office/powerpoint/2010/main" val="29112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2637183" y="2080591"/>
            <a:ext cx="5032074" cy="3451846"/>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8" y="0"/>
            <a:ext cx="10515600" cy="1325563"/>
          </a:xfrm>
        </p:spPr>
        <p:txBody>
          <a:bodyPr/>
          <a:lstStyle/>
          <a:p>
            <a:r>
              <a:rPr lang="en-US" dirty="0"/>
              <a:t>Utilization of LLM for in SE Tasks</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707886"/>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a:p>
            <a:pPr marL="342900" indent="-342900">
              <a:buFont typeface="Arial" panose="020B0604020202020204" pitchFamily="34" charset="0"/>
              <a:buChar char="•"/>
            </a:pPr>
            <a:r>
              <a:rPr lang="en-US" sz="2000" dirty="0"/>
              <a:t>Read Chapter 6 of paper by Hou et al. to find papers that have used LLMs to solve the SE tasks.</a:t>
            </a:r>
          </a:p>
        </p:txBody>
      </p:sp>
      <p:sp>
        <p:nvSpPr>
          <p:cNvPr id="9" name="TextBox 8">
            <a:extLst>
              <a:ext uri="{FF2B5EF4-FFF2-40B4-BE49-F238E27FC236}">
                <a16:creationId xmlns:a16="http://schemas.microsoft.com/office/drawing/2014/main" id="{5F34C26E-C615-A509-11D8-B2DCA8242572}"/>
              </a:ext>
            </a:extLst>
          </p:cNvPr>
          <p:cNvSpPr txBox="1"/>
          <p:nvPr/>
        </p:nvSpPr>
        <p:spPr>
          <a:xfrm>
            <a:off x="639418" y="1325563"/>
            <a:ext cx="9856304" cy="646331"/>
          </a:xfrm>
          <a:prstGeom prst="rect">
            <a:avLst/>
          </a:prstGeom>
          <a:noFill/>
        </p:spPr>
        <p:txBody>
          <a:bodyPr wrap="square" rtlCol="0">
            <a:spAutoFit/>
          </a:bodyPr>
          <a:lstStyle/>
          <a:p>
            <a:r>
              <a:rPr lang="en-US" dirty="0"/>
              <a:t>Hou et al. LLMs for SE: A Systematic Literature Review - </a:t>
            </a:r>
            <a:r>
              <a:rPr lang="en-US" dirty="0">
                <a:hlinkClick r:id="rId3"/>
              </a:rPr>
              <a:t>https://arxiv.org/pdf/2308.10620.pdf</a:t>
            </a:r>
            <a:r>
              <a:rPr lang="en-US" dirty="0"/>
              <a:t> </a:t>
            </a:r>
          </a:p>
          <a:p>
            <a:pPr lvl="1"/>
            <a:r>
              <a:rPr lang="en-US" dirty="0"/>
              <a:t>-  Analyzed 229 research papers on the subject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TotalTime>
  <Words>251</Words>
  <Application>Microsoft Macintosh PowerPoint</Application>
  <PresentationFormat>Widescreen</PresentationFormat>
  <Paragraphs>36</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Helvetica</vt:lpstr>
      <vt:lpstr>Open Sans</vt:lpstr>
      <vt:lpstr>Office Theme</vt:lpstr>
      <vt:lpstr>Using LLMs to Perform Specific Software Development Lifecycle Activities</vt:lpstr>
      <vt:lpstr>PowerPoint Presentation</vt:lpstr>
      <vt:lpstr>Utilization of LLM for in SE Tasks</vt:lpstr>
      <vt:lpstr>Utilization of LLM for in SE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5</cp:revision>
  <dcterms:created xsi:type="dcterms:W3CDTF">2024-01-12T21:57:55Z</dcterms:created>
  <dcterms:modified xsi:type="dcterms:W3CDTF">2024-01-13T22:13:58Z</dcterms:modified>
</cp:coreProperties>
</file>