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2" r:id="rId6"/>
    <p:sldId id="261" r:id="rId7"/>
    <p:sldId id="260" r:id="rId8"/>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p:restoredTop sz="87209"/>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7</a:t>
            </a:fld>
            <a:endParaRPr lang="en-US"/>
          </a:p>
        </p:txBody>
      </p:sp>
    </p:spTree>
    <p:extLst>
      <p:ext uri="{BB962C8B-B14F-4D97-AF65-F5344CB8AC3E}">
        <p14:creationId xmlns:p14="http://schemas.microsoft.com/office/powerpoint/2010/main" val="395317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4000" b="0" i="0" dirty="0">
                <a:effectLst/>
                <a:latin typeface="Open Sans" panose="020B0606030504020204" pitchFamily="34" charset="0"/>
              </a:rPr>
              <a:t>Using LLMs to Perform Specific Software Development Lifecycle Activities</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09E48-9343-6DD5-FDFF-62FF7162C3DA}"/>
              </a:ext>
            </a:extLst>
          </p:cNvPr>
          <p:cNvSpPr txBox="1">
            <a:spLocks/>
          </p:cNvSpPr>
          <p:nvPr/>
        </p:nvSpPr>
        <p:spPr>
          <a:xfrm>
            <a:off x="838200" y="2597426"/>
            <a:ext cx="10515600" cy="967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How are developers using </a:t>
            </a:r>
            <a:r>
              <a:rPr lang="en-US" sz="3600" dirty="0" err="1"/>
              <a:t>ChatGPT</a:t>
            </a:r>
            <a:r>
              <a:rPr lang="en-US" sz="3600" dirty="0"/>
              <a:t> to solve SE tasks?</a:t>
            </a:r>
          </a:p>
        </p:txBody>
      </p:sp>
    </p:spTree>
    <p:extLst>
      <p:ext uri="{BB962C8B-B14F-4D97-AF65-F5344CB8AC3E}">
        <p14:creationId xmlns:p14="http://schemas.microsoft.com/office/powerpoint/2010/main" val="212775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2"/>
          <a:stretch>
            <a:fillRect/>
          </a:stretch>
        </p:blipFill>
        <p:spPr>
          <a:xfrm>
            <a:off x="1099586" y="522581"/>
            <a:ext cx="8056719" cy="880694"/>
          </a:xfrm>
          <a:prstGeom prst="rect">
            <a:avLst/>
          </a:prstGeom>
        </p:spPr>
      </p:pic>
      <p:pic>
        <p:nvPicPr>
          <p:cNvPr id="2" name="Picture 2" descr="ShareChatGPTConversations">
            <a:extLst>
              <a:ext uri="{FF2B5EF4-FFF2-40B4-BE49-F238E27FC236}">
                <a16:creationId xmlns:a16="http://schemas.microsoft.com/office/drawing/2014/main" id="{E10D5A26-877E-C87A-6016-9F2370B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6" y="1554436"/>
            <a:ext cx="10138601" cy="4166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reChatGPTConversations">
            <a:extLst>
              <a:ext uri="{FF2B5EF4-FFF2-40B4-BE49-F238E27FC236}">
                <a16:creationId xmlns:a16="http://schemas.microsoft.com/office/drawing/2014/main" id="{4B755522-E6AB-CD3B-DDBE-029A4379E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3" y="3572012"/>
            <a:ext cx="3896483" cy="30549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5DE329A-A18B-9E6F-29EA-B9DD434002CE}"/>
              </a:ext>
            </a:extLst>
          </p:cNvPr>
          <p:cNvGrpSpPr/>
          <p:nvPr/>
        </p:nvGrpSpPr>
        <p:grpSpPr>
          <a:xfrm>
            <a:off x="4727369" y="2292622"/>
            <a:ext cx="4545838" cy="2845234"/>
            <a:chOff x="4727369" y="1934817"/>
            <a:chExt cx="4545838" cy="2845234"/>
          </a:xfrm>
        </p:grpSpPr>
        <p:sp>
          <p:nvSpPr>
            <p:cNvPr id="7" name="Rounded Rectangle 6">
              <a:extLst>
                <a:ext uri="{FF2B5EF4-FFF2-40B4-BE49-F238E27FC236}">
                  <a16:creationId xmlns:a16="http://schemas.microsoft.com/office/drawing/2014/main" id="{3049501B-5A04-2013-DCF3-8AD7D5BEFF15}"/>
                </a:ext>
              </a:extLst>
            </p:cNvPr>
            <p:cNvSpPr/>
            <p:nvPr/>
          </p:nvSpPr>
          <p:spPr>
            <a:xfrm>
              <a:off x="6215270" y="1934817"/>
              <a:ext cx="3057937" cy="284523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A92BCE7C-8FC1-4424-2CA2-A321863A6BC3}"/>
                </a:ext>
              </a:extLst>
            </p:cNvPr>
            <p:cNvSpPr/>
            <p:nvPr/>
          </p:nvSpPr>
          <p:spPr>
            <a:xfrm>
              <a:off x="4727369" y="3891241"/>
              <a:ext cx="1249361"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CFF0A35-085C-703D-11B7-CA39DDBC9F29}"/>
              </a:ext>
            </a:extLst>
          </p:cNvPr>
          <p:cNvGrpSpPr/>
          <p:nvPr/>
        </p:nvGrpSpPr>
        <p:grpSpPr>
          <a:xfrm>
            <a:off x="2160104" y="384314"/>
            <a:ext cx="5367131" cy="742122"/>
            <a:chOff x="2160104" y="92765"/>
            <a:chExt cx="5367131" cy="742122"/>
          </a:xfrm>
        </p:grpSpPr>
        <p:sp>
          <p:nvSpPr>
            <p:cNvPr id="10" name="Rounded Rectangle 9">
              <a:extLst>
                <a:ext uri="{FF2B5EF4-FFF2-40B4-BE49-F238E27FC236}">
                  <a16:creationId xmlns:a16="http://schemas.microsoft.com/office/drawing/2014/main" id="{4F13B296-233F-673D-EBBC-93647DF3419B}"/>
                </a:ext>
              </a:extLst>
            </p:cNvPr>
            <p:cNvSpPr/>
            <p:nvPr/>
          </p:nvSpPr>
          <p:spPr>
            <a:xfrm>
              <a:off x="2160104" y="530087"/>
              <a:ext cx="861392" cy="3048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5BBAB6-7A68-2A0B-BDDA-F5A7A71F6597}"/>
                </a:ext>
              </a:extLst>
            </p:cNvPr>
            <p:cNvSpPr txBox="1"/>
            <p:nvPr/>
          </p:nvSpPr>
          <p:spPr>
            <a:xfrm>
              <a:off x="3127513" y="92765"/>
              <a:ext cx="4399722" cy="369332"/>
            </a:xfrm>
            <a:prstGeom prst="rect">
              <a:avLst/>
            </a:prstGeom>
            <a:noFill/>
            <a:ln w="28575">
              <a:solidFill>
                <a:srgbClr val="C00000"/>
              </a:solidFill>
            </a:ln>
          </p:spPr>
          <p:txBody>
            <a:bodyPr wrap="square" rtlCol="0">
              <a:spAutoFit/>
            </a:bodyPr>
            <a:lstStyle/>
            <a:p>
              <a:r>
                <a:rPr lang="en-US" b="1" dirty="0"/>
                <a:t>Software maintenance – Code duplication</a:t>
              </a:r>
            </a:p>
          </p:txBody>
        </p:sp>
        <p:cxnSp>
          <p:nvCxnSpPr>
            <p:cNvPr id="15" name="Straight Arrow Connector 14">
              <a:extLst>
                <a:ext uri="{FF2B5EF4-FFF2-40B4-BE49-F238E27FC236}">
                  <a16:creationId xmlns:a16="http://schemas.microsoft.com/office/drawing/2014/main" id="{37D4FFEB-B466-EEA4-F507-1ABC2EAB28C4}"/>
                </a:ext>
              </a:extLst>
            </p:cNvPr>
            <p:cNvCxnSpPr>
              <a:stCxn id="12" idx="1"/>
              <a:endCxn id="10" idx="0"/>
            </p:cNvCxnSpPr>
            <p:nvPr/>
          </p:nvCxnSpPr>
          <p:spPr>
            <a:xfrm flipH="1">
              <a:off x="2590800" y="277431"/>
              <a:ext cx="536713" cy="252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98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hareChatGPTConversations">
            <a:extLst>
              <a:ext uri="{FF2B5EF4-FFF2-40B4-BE49-F238E27FC236}">
                <a16:creationId xmlns:a16="http://schemas.microsoft.com/office/drawing/2014/main" id="{376A0197-F057-5894-E47E-2ABDAAD48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8" y="723488"/>
            <a:ext cx="10827026" cy="444923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grpSp>
        <p:nvGrpSpPr>
          <p:cNvPr id="13" name="Group 12">
            <a:extLst>
              <a:ext uri="{FF2B5EF4-FFF2-40B4-BE49-F238E27FC236}">
                <a16:creationId xmlns:a16="http://schemas.microsoft.com/office/drawing/2014/main" id="{9EDD0315-67F5-6E65-D378-A988D6F1CD94}"/>
              </a:ext>
            </a:extLst>
          </p:cNvPr>
          <p:cNvGrpSpPr/>
          <p:nvPr/>
        </p:nvGrpSpPr>
        <p:grpSpPr>
          <a:xfrm>
            <a:off x="1616765" y="1563757"/>
            <a:ext cx="8057322" cy="4628911"/>
            <a:chOff x="1616765" y="1563757"/>
            <a:chExt cx="8057322" cy="4628911"/>
          </a:xfrm>
        </p:grpSpPr>
        <p:sp>
          <p:nvSpPr>
            <p:cNvPr id="10" name="Rounded Rectangle 9">
              <a:extLst>
                <a:ext uri="{FF2B5EF4-FFF2-40B4-BE49-F238E27FC236}">
                  <a16:creationId xmlns:a16="http://schemas.microsoft.com/office/drawing/2014/main" id="{3CC057A4-627F-B183-8743-B983BB6FAB51}"/>
                </a:ext>
              </a:extLst>
            </p:cNvPr>
            <p:cNvSpPr/>
            <p:nvPr/>
          </p:nvSpPr>
          <p:spPr>
            <a:xfrm>
              <a:off x="6291470" y="1563757"/>
              <a:ext cx="3382617" cy="304800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descr="ShareChatGPTConversations">
              <a:extLst>
                <a:ext uri="{FF2B5EF4-FFF2-40B4-BE49-F238E27FC236}">
                  <a16:creationId xmlns:a16="http://schemas.microsoft.com/office/drawing/2014/main" id="{B264C1BB-6991-E922-CD9E-99A7ED7734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54" t="15221" r="8671"/>
            <a:stretch/>
          </p:blipFill>
          <p:spPr bwMode="auto">
            <a:xfrm>
              <a:off x="1616765" y="3144667"/>
              <a:ext cx="3882887" cy="3048001"/>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a:extLst>
                <a:ext uri="{FF2B5EF4-FFF2-40B4-BE49-F238E27FC236}">
                  <a16:creationId xmlns:a16="http://schemas.microsoft.com/office/drawing/2014/main" id="{D5BC6AD0-1677-1615-2EC2-456F6A351B9E}"/>
                </a:ext>
              </a:extLst>
            </p:cNvPr>
            <p:cNvSpPr/>
            <p:nvPr/>
          </p:nvSpPr>
          <p:spPr>
            <a:xfrm>
              <a:off x="5499652" y="3692459"/>
              <a:ext cx="764540"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6998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12913</TotalTime>
  <Words>233</Words>
  <Application>Microsoft Macintosh PowerPoint</Application>
  <PresentationFormat>Widescreen</PresentationFormat>
  <Paragraphs>21</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Open Sans</vt:lpstr>
      <vt:lpstr>Office Theme</vt:lpstr>
      <vt:lpstr>Using LLMs to Perform Specific Software Development Lifecycle Activities</vt:lpstr>
      <vt:lpstr>PowerPoint Presentation</vt:lpstr>
      <vt:lpstr>What SE Tasks have been addressed to date using LLM4SE</vt:lpstr>
      <vt:lpstr>What SE Tasks have been addressed to date using LLM4SE</vt:lpstr>
      <vt:lpstr>PowerPoint Presentation</vt:lpstr>
      <vt:lpstr>PowerPoint Presentation</vt:lpstr>
      <vt:lpstr>How are developers using LLMs to solve SE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8</cp:revision>
  <dcterms:created xsi:type="dcterms:W3CDTF">2024-01-12T21:57:55Z</dcterms:created>
  <dcterms:modified xsi:type="dcterms:W3CDTF">2024-01-23T16:43:55Z</dcterms:modified>
</cp:coreProperties>
</file>