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87209"/>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6</a:t>
            </a:fld>
            <a:endParaRPr lang="en-US"/>
          </a:p>
        </p:txBody>
      </p:sp>
    </p:spTree>
    <p:extLst>
      <p:ext uri="{BB962C8B-B14F-4D97-AF65-F5344CB8AC3E}">
        <p14:creationId xmlns:p14="http://schemas.microsoft.com/office/powerpoint/2010/main" val="39531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A082F2-F51D-C1CC-A0DD-EA7C5A31D3BF}"/>
              </a:ext>
            </a:extLst>
          </p:cNvPr>
          <p:cNvSpPr>
            <a:spLocks noGrp="1"/>
          </p:cNvSpPr>
          <p:nvPr>
            <p:ph type="title"/>
          </p:nvPr>
        </p:nvSpPr>
        <p:spPr>
          <a:xfrm>
            <a:off x="639418" y="0"/>
            <a:ext cx="10515600" cy="967409"/>
          </a:xfrm>
        </p:spPr>
        <p:txBody>
          <a:bodyPr>
            <a:normAutofit/>
          </a:bodyPr>
          <a:lstStyle/>
          <a:p>
            <a:r>
              <a:rPr lang="en-US" sz="3600" dirty="0"/>
              <a:t>How are developers using </a:t>
            </a:r>
            <a:r>
              <a:rPr lang="en-US" sz="3600" dirty="0" err="1"/>
              <a:t>ChatGPT</a:t>
            </a:r>
            <a:r>
              <a:rPr lang="en-US" sz="3600" dirty="0"/>
              <a:t> to solve SE tasks?</a:t>
            </a:r>
          </a:p>
        </p:txBody>
      </p:sp>
      <p:pic>
        <p:nvPicPr>
          <p:cNvPr id="2050" name="Picture 2" descr="ShareChatGPTConversations">
            <a:extLst>
              <a:ext uri="{FF2B5EF4-FFF2-40B4-BE49-F238E27FC236}">
                <a16:creationId xmlns:a16="http://schemas.microsoft.com/office/drawing/2014/main" id="{5981A190-58B1-03B1-7850-A8DAA731E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621" y="2597427"/>
            <a:ext cx="4585597" cy="35952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F194971-2ED3-6A25-C6E2-AFDA29D6099D}"/>
              </a:ext>
            </a:extLst>
          </p:cNvPr>
          <p:cNvSpPr txBox="1"/>
          <p:nvPr/>
        </p:nvSpPr>
        <p:spPr>
          <a:xfrm>
            <a:off x="781878" y="1060174"/>
            <a:ext cx="9594574" cy="461665"/>
          </a:xfrm>
          <a:prstGeom prst="rect">
            <a:avLst/>
          </a:prstGeom>
          <a:noFill/>
        </p:spPr>
        <p:txBody>
          <a:bodyPr wrap="square" rtlCol="0">
            <a:spAutoFit/>
          </a:bodyPr>
          <a:lstStyle/>
          <a:p>
            <a:r>
              <a:rPr lang="en-US" sz="2400" dirty="0"/>
              <a:t>We will look at some concrete examples from the LLM - </a:t>
            </a:r>
            <a:r>
              <a:rPr lang="en-US" sz="2400" dirty="0" err="1"/>
              <a:t>ChatGPT</a:t>
            </a:r>
            <a:endParaRPr lang="en-US" sz="2400" dirty="0"/>
          </a:p>
        </p:txBody>
      </p:sp>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3"/>
          <a:stretch>
            <a:fillRect/>
          </a:stretch>
        </p:blipFill>
        <p:spPr>
          <a:xfrm>
            <a:off x="1311621" y="1614604"/>
            <a:ext cx="8056719" cy="880694"/>
          </a:xfrm>
          <a:prstGeom prst="rect">
            <a:avLst/>
          </a:prstGeom>
        </p:spPr>
      </p:pic>
    </p:spTree>
    <p:extLst>
      <p:ext uri="{BB962C8B-B14F-4D97-AF65-F5344CB8AC3E}">
        <p14:creationId xmlns:p14="http://schemas.microsoft.com/office/powerpoint/2010/main" val="177986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hareChatGPTConversations">
            <a:extLst>
              <a:ext uri="{FF2B5EF4-FFF2-40B4-BE49-F238E27FC236}">
                <a16:creationId xmlns:a16="http://schemas.microsoft.com/office/drawing/2014/main" id="{376A0197-F057-5894-E47E-2ABDAAD48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723488"/>
            <a:ext cx="10827026" cy="444923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3" name="Group 12">
            <a:extLst>
              <a:ext uri="{FF2B5EF4-FFF2-40B4-BE49-F238E27FC236}">
                <a16:creationId xmlns:a16="http://schemas.microsoft.com/office/drawing/2014/main" id="{9EDD0315-67F5-6E65-D378-A988D6F1CD94}"/>
              </a:ext>
            </a:extLst>
          </p:cNvPr>
          <p:cNvGrpSpPr/>
          <p:nvPr/>
        </p:nvGrpSpPr>
        <p:grpSpPr>
          <a:xfrm>
            <a:off x="1616765" y="1563757"/>
            <a:ext cx="8057322" cy="4628911"/>
            <a:chOff x="1616765" y="1563757"/>
            <a:chExt cx="8057322" cy="4628911"/>
          </a:xfrm>
        </p:grpSpPr>
        <p:sp>
          <p:nvSpPr>
            <p:cNvPr id="10" name="Rounded Rectangle 9">
              <a:extLst>
                <a:ext uri="{FF2B5EF4-FFF2-40B4-BE49-F238E27FC236}">
                  <a16:creationId xmlns:a16="http://schemas.microsoft.com/office/drawing/2014/main" id="{3CC057A4-627F-B183-8743-B983BB6FAB51}"/>
                </a:ext>
              </a:extLst>
            </p:cNvPr>
            <p:cNvSpPr/>
            <p:nvPr/>
          </p:nvSpPr>
          <p:spPr>
            <a:xfrm>
              <a:off x="6291470" y="1563757"/>
              <a:ext cx="3382617" cy="304800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descr="ShareChatGPTConversations">
              <a:extLst>
                <a:ext uri="{FF2B5EF4-FFF2-40B4-BE49-F238E27FC236}">
                  <a16:creationId xmlns:a16="http://schemas.microsoft.com/office/drawing/2014/main" id="{B264C1BB-6991-E922-CD9E-99A7ED7734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54" t="15221" r="8671"/>
            <a:stretch/>
          </p:blipFill>
          <p:spPr bwMode="auto">
            <a:xfrm>
              <a:off x="1616765" y="3144667"/>
              <a:ext cx="3882887" cy="3048001"/>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a:extLst>
                <a:ext uri="{FF2B5EF4-FFF2-40B4-BE49-F238E27FC236}">
                  <a16:creationId xmlns:a16="http://schemas.microsoft.com/office/drawing/2014/main" id="{D5BC6AD0-1677-1615-2EC2-456F6A351B9E}"/>
                </a:ext>
              </a:extLst>
            </p:cNvPr>
            <p:cNvSpPr/>
            <p:nvPr/>
          </p:nvSpPr>
          <p:spPr>
            <a:xfrm>
              <a:off x="5499652" y="3692459"/>
              <a:ext cx="764540"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699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240</Words>
  <Application>Microsoft Macintosh PowerPoint</Application>
  <PresentationFormat>Widescreen</PresentationFormat>
  <Paragraphs>21</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vt:lpstr>
      <vt:lpstr>Open Sans</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How are developers using ChatGPT to solve SE tasks?</vt:lpstr>
      <vt:lpstr>How are developers using LLMs to solve SE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7</cp:revision>
  <dcterms:created xsi:type="dcterms:W3CDTF">2024-01-12T21:57:55Z</dcterms:created>
  <dcterms:modified xsi:type="dcterms:W3CDTF">2024-01-13T23:49:47Z</dcterms:modified>
</cp:coreProperties>
</file>