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83786"/>
  </p:normalViewPr>
  <p:slideViewPr>
    <p:cSldViewPr snapToGrid="0">
      <p:cViewPr varScale="1">
        <p:scale>
          <a:sx n="96" d="100"/>
          <a:sy n="96" d="100"/>
        </p:scale>
        <p:origin x="20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27/02/2024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27/02/2024</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27/02/2024</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68275" y="9186860"/>
                <a:ext cx="3830862" cy="2727065"/>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Decisions were usually made through unanimous voting but sometimes, we try to choose whatever's the best interest for the group.</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a:t>
                </a:r>
                <a:r>
                  <a:rPr lang="en-GB" sz="1400" b="0" i="0" dirty="0" err="1">
                    <a:solidFill>
                      <a:srgbClr val="1F1F1F"/>
                    </a:solidFill>
                    <a:effectLst/>
                    <a:latin typeface="Google Sans"/>
                  </a:rPr>
                  <a:t>untill</a:t>
                </a:r>
                <a:r>
                  <a:rPr lang="en-GB" sz="1400" b="0" i="0" dirty="0">
                    <a:solidFill>
                      <a:srgbClr val="1F1F1F"/>
                    </a:solidFill>
                    <a:effectLst/>
                    <a:latin typeface="Google Sans"/>
                  </a:rPr>
                  <a:t>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pPr lvl="1"/>
            <a:r>
              <a:rPr lang="en-BE" sz="3200" dirty="0"/>
              <a:t>DP I should be submitted tonight</a:t>
            </a:r>
          </a:p>
          <a:p>
            <a:pPr lvl="1"/>
            <a:r>
              <a:rPr lang="en-BE" sz="3200" dirty="0"/>
              <a:t>Start working on your DP II – Due Date: March 26th, 2024</a:t>
            </a:r>
          </a:p>
          <a:p>
            <a:pPr lvl="1"/>
            <a:r>
              <a:rPr lang="en-BE" sz="3200" dirty="0"/>
              <a:t>I will be make a few updates on DP II tomorrow</a:t>
            </a:r>
          </a:p>
          <a:p>
            <a:pPr lvl="1"/>
            <a:r>
              <a:rPr lang="en-BE" sz="3200" dirty="0"/>
              <a:t>Last face-to-face class – Does not mean that you should stop coming to campus. </a:t>
            </a:r>
            <a:r>
              <a:rPr lang="en-BE" sz="3200"/>
              <a:t>A physical meeting at least every 2 weeks is requred</a:t>
            </a:r>
            <a:endParaRPr lang="en-BE" sz="3200" dirty="0"/>
          </a:p>
          <a:p>
            <a:pPr lvl="1"/>
            <a:endParaRPr lang="en-BE" dirty="0"/>
          </a:p>
          <a:p>
            <a:pPr lvl="1"/>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545180"/>
            <a:ext cx="3450655" cy="2009095"/>
            <a:chOff x="407749" y="940658"/>
            <a:chExt cx="3450655" cy="2009095"/>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940658"/>
              <a:ext cx="3450655" cy="1523625"/>
              <a:chOff x="11048547" y="9054858"/>
              <a:chExt cx="3450655" cy="2195144"/>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95144"/>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9158529"/>
                <a:ext cx="3255869" cy="1729359"/>
              </a:xfrm>
              <a:prstGeom prst="rect">
                <a:avLst/>
              </a:prstGeom>
            </p:spPr>
            <p:txBody>
              <a:bodyPr wrap="square">
                <a:spAutoFit/>
              </a:bodyPr>
              <a:lstStyle/>
              <a:p>
                <a:pPr algn="just"/>
                <a:r>
                  <a:rPr lang="en-BE" sz="1200" dirty="0"/>
                  <a:t>[R16]. </a:t>
                </a:r>
                <a:r>
                  <a:rPr lang="en-GB" sz="1200" b="1" dirty="0">
                    <a:solidFill>
                      <a:srgbClr val="2000FF"/>
                    </a:solidFill>
                    <a:latin typeface="Google Sans"/>
                  </a:rPr>
                  <a:t>Time management </a:t>
                </a:r>
                <a:r>
                  <a:rPr lang="en-BE" sz="1200" b="1" dirty="0">
                    <a:solidFill>
                      <a:srgbClr val="2000FF"/>
                    </a:solidFill>
                  </a:rPr>
                  <a:t>--</a:t>
                </a:r>
                <a:r>
                  <a:rPr lang="en-BE" sz="1200" dirty="0">
                    <a:solidFill>
                      <a:srgbClr val="2000FF"/>
                    </a:solidFill>
                  </a:rPr>
                  <a:t> </a:t>
                </a:r>
                <a:r>
                  <a:rPr lang="en-GB" sz="1200" b="0" i="0" dirty="0">
                    <a:solidFill>
                      <a:srgbClr val="1F1F1F"/>
                    </a:solidFill>
                    <a:effectLst/>
                  </a:rPr>
                  <a:t>Sometimes some team members cannot join the meeting because they do not have time, So I think time management will be a challenge than other reasons.</a:t>
                </a:r>
                <a:endParaRPr lang="en-BE" sz="12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904434"/>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This is a large part of every team, but 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300" dirty="0"/>
                </a:b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 name="Group 1">
            <a:extLst>
              <a:ext uri="{FF2B5EF4-FFF2-40B4-BE49-F238E27FC236}">
                <a16:creationId xmlns:a16="http://schemas.microsoft.com/office/drawing/2014/main" id="{494332BB-48D2-21D4-10BF-71B21C12BCA5}"/>
              </a:ext>
            </a:extLst>
          </p:cNvPr>
          <p:cNvGrpSpPr/>
          <p:nvPr/>
        </p:nvGrpSpPr>
        <p:grpSpPr>
          <a:xfrm>
            <a:off x="555432" y="2035102"/>
            <a:ext cx="3455664" cy="2276975"/>
            <a:chOff x="402740" y="940659"/>
            <a:chExt cx="3455664" cy="2276975"/>
          </a:xfrm>
        </p:grpSpPr>
        <p:grpSp>
          <p:nvGrpSpPr>
            <p:cNvPr id="3" name="Group 2">
              <a:extLst>
                <a:ext uri="{FF2B5EF4-FFF2-40B4-BE49-F238E27FC236}">
                  <a16:creationId xmlns:a16="http://schemas.microsoft.com/office/drawing/2014/main" id="{C99B0502-4356-2827-84DF-172AE65DDEA2}"/>
                </a:ext>
              </a:extLst>
            </p:cNvPr>
            <p:cNvGrpSpPr/>
            <p:nvPr/>
          </p:nvGrpSpPr>
          <p:grpSpPr>
            <a:xfrm>
              <a:off x="407749" y="940659"/>
              <a:ext cx="3450655" cy="1981415"/>
              <a:chOff x="11048547" y="9054858"/>
              <a:chExt cx="3450655" cy="2854699"/>
            </a:xfrm>
          </p:grpSpPr>
          <p:pic>
            <p:nvPicPr>
              <p:cNvPr id="6" name="Picture 6" descr="Callout png images | PNGWing">
                <a:extLst>
                  <a:ext uri="{FF2B5EF4-FFF2-40B4-BE49-F238E27FC236}">
                    <a16:creationId xmlns:a16="http://schemas.microsoft.com/office/drawing/2014/main" id="{B5F008E9-B6B7-D1EF-DED1-57EC9659625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8546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2106E9B-EA8D-99F4-2FE0-591CB63A4F3F}"/>
                  </a:ext>
                </a:extLst>
              </p:cNvPr>
              <p:cNvSpPr/>
              <p:nvPr/>
            </p:nvSpPr>
            <p:spPr>
              <a:xfrm>
                <a:off x="11160281" y="9158529"/>
                <a:ext cx="3255869" cy="1995414"/>
              </a:xfrm>
              <a:prstGeom prst="rect">
                <a:avLst/>
              </a:prstGeom>
            </p:spPr>
            <p:txBody>
              <a:bodyPr wrap="square">
                <a:spAutoFit/>
              </a:bodyPr>
              <a:lstStyle/>
              <a:p>
                <a:pPr algn="just"/>
                <a:r>
                  <a:rPr lang="en-BE" sz="1400" dirty="0"/>
                  <a:t>[R6]. </a:t>
                </a:r>
                <a:r>
                  <a:rPr lang="en-GB" sz="1400" b="0" i="0" dirty="0">
                    <a:solidFill>
                      <a:srgbClr val="1F1F1F"/>
                    </a:solidFill>
                    <a:effectLst/>
                  </a:rPr>
                  <a:t>One suggestion would be to all be on top of things and start as soon as you can to get to know your group members and their strengths and weaknesses so that we can all help each other. My team and I made very sure that we did that. </a:t>
                </a:r>
                <a:endParaRPr lang="en-GB"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5DC3217C-B3C1-4034-583F-1B02D23E778C}"/>
                </a:ext>
              </a:extLst>
            </p:cNvPr>
            <p:cNvPicPr>
              <a:picLocks noChangeAspect="1"/>
            </p:cNvPicPr>
            <p:nvPr/>
          </p:nvPicPr>
          <p:blipFill>
            <a:blip r:embed="rId5"/>
            <a:stretch>
              <a:fillRect/>
            </a:stretch>
          </p:blipFill>
          <p:spPr>
            <a:xfrm>
              <a:off x="402740" y="2498034"/>
              <a:ext cx="482062" cy="719600"/>
            </a:xfrm>
            <a:prstGeom prst="rect">
              <a:avLst/>
            </a:prstGeom>
          </p:spPr>
        </p:pic>
      </p:gr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insurmountable.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252952" y="5037462"/>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0" i="0" dirty="0">
                    <a:solidFill>
                      <a:srgbClr val="1F1F1F"/>
                    </a:solidFill>
                    <a:effectLst/>
                    <a:latin typeface="Google Sans"/>
                  </a:rPr>
                  <a:t>I would recommend in person meetings/ hybrid more than 100% online meetings. </a:t>
                </a:r>
                <a:endParaRPr lang="en-BE" sz="14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3657601" y="3233531"/>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dissolve">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6"/>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0" i="0" dirty="0">
                    <a:solidFill>
                      <a:srgbClr val="1F1F1F"/>
                    </a:solidFill>
                    <a:effectLst/>
                    <a:latin typeface="Google Sans"/>
                  </a:rPr>
                  <a:t>Resisting project scope creep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a:t>
                </a:r>
                <a:r>
                  <a:rPr lang="en-GB" sz="1400" b="0" i="0" dirty="0" err="1">
                    <a:solidFill>
                      <a:srgbClr val="1F1F1F"/>
                    </a:solidFill>
                    <a:effectLst/>
                    <a:latin typeface="Google Sans"/>
                  </a:rPr>
                  <a:t>isnt</a:t>
                </a:r>
                <a:r>
                  <a:rPr lang="en-GB" sz="1400" b="0" i="0" dirty="0">
                    <a:solidFill>
                      <a:srgbClr val="1F1F1F"/>
                    </a:solidFill>
                    <a:effectLst/>
                    <a:latin typeface="Google Sans"/>
                  </a:rPr>
                  <a: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3892534"/>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missing components,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endParaRPr lang="en-BE"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0" i="0" dirty="0">
                    <a:solidFill>
                      <a:srgbClr val="1F1F1F"/>
                    </a:solidFill>
                    <a:effectLst/>
                    <a:latin typeface="Google Sans"/>
                  </a:rPr>
                  <a:t>I would suggest that pull request reviews share more of the project weight.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43108</TotalTime>
  <Words>4397</Words>
  <Application>Microsoft Macintosh PowerPoint</Application>
  <PresentationFormat>Widescreen</PresentationFormat>
  <Paragraphs>268</Paragraphs>
  <Slides>29</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41</cp:revision>
  <dcterms:created xsi:type="dcterms:W3CDTF">2023-07-26T00:05:59Z</dcterms:created>
  <dcterms:modified xsi:type="dcterms:W3CDTF">2024-02-27T23:56:53Z</dcterms:modified>
</cp:coreProperties>
</file>