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86628"/>
  </p:normalViewPr>
  <p:slideViewPr>
    <p:cSldViewPr snapToGrid="0">
      <p:cViewPr varScale="1">
        <p:scale>
          <a:sx n="102" d="100"/>
          <a:sy n="102" d="100"/>
        </p:scale>
        <p:origin x="19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18/09/2024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a:t>
            </a:r>
          </a:p>
          <a:p>
            <a:pPr marL="228600" indent="-228600" algn="l">
              <a:buFont typeface="+mj-lt"/>
              <a:buAutoNum type="arabicPeriod"/>
            </a:pPr>
            <a:r>
              <a:rPr lang="en-GB" b="0" i="0" dirty="0">
                <a:solidFill>
                  <a:srgbClr val="333333"/>
                </a:solidFill>
                <a:effectLst/>
                <a:latin typeface="OpenSans"/>
              </a:rPr>
              <a:t>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18/09/2024</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18/09/2024</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The two lab marks will be posted by the end of the weekend</a:t>
            </a:r>
          </a:p>
          <a:p>
            <a:r>
              <a:rPr lang="en-US" dirty="0"/>
              <a:t>Precondition report feedback this weekend</a:t>
            </a:r>
          </a:p>
          <a:p>
            <a:pPr lvl="1"/>
            <a:r>
              <a:rPr lang="en-US" dirty="0"/>
              <a:t>A quick glance at the ideas, they seem solid.</a:t>
            </a:r>
          </a:p>
          <a:p>
            <a:r>
              <a:rPr lang="en-US"/>
              <a:t>Start working on DP I – Due 09/30/2024</a:t>
            </a:r>
            <a:endParaRPr lang="en-US" dirty="0"/>
          </a:p>
          <a:p>
            <a:r>
              <a:rPr lang="en-US" dirty="0"/>
              <a:t>Kane Toomer from the Advising center will visit 09/25/2024 </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5539978"/>
          </a:xfrm>
          <a:prstGeom prst="rect">
            <a:avLst/>
          </a:prstGeom>
          <a:noFill/>
        </p:spPr>
        <p:txBody>
          <a:bodyPr wrap="square" rtlCol="0">
            <a:spAutoFit/>
          </a:bodyPr>
          <a:lstStyle/>
          <a:p>
            <a:pPr marL="285750" indent="-285750">
              <a:buFont typeface="Arial" panose="020B0604020202020204" pitchFamily="34" charset="0"/>
              <a:buChar char="•"/>
            </a:pPr>
            <a:r>
              <a:rPr lang="en-GB" sz="2800" dirty="0">
                <a:solidFill>
                  <a:srgbClr val="333333"/>
                </a:solidFill>
                <a:latin typeface="OpenSans"/>
              </a:rPr>
              <a:t>Steps are the heart of GitHub Actions. This is where all the work happens. </a:t>
            </a:r>
            <a:endParaRPr lang="en-BE" sz="2800" dirty="0"/>
          </a:p>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pPr marL="457200" lvl="1" indent="0">
              <a:buNone/>
            </a:pPr>
            <a:r>
              <a:rPr lang="en-BE" dirty="0"/>
              <a:t>One previous projects: </a:t>
            </a:r>
            <a:r>
              <a:rPr lang="en-GB" b="1" i="0" dirty="0">
                <a:solidFill>
                  <a:srgbClr val="1F2328"/>
                </a:solidFill>
                <a:effectLst/>
                <a:latin typeface="-apple-system"/>
                <a:hlinkClick r:id="rId2"/>
              </a:rPr>
              <a:t>Course Evaluation App</a:t>
            </a:r>
            <a:endParaRPr lang="en-BE" dirty="0"/>
          </a:p>
          <a:p>
            <a:pPr lvl="1"/>
            <a:endParaRPr lang="en-BE" dirty="0"/>
          </a:p>
        </p:txBody>
      </p:sp>
      <p:pic>
        <p:nvPicPr>
          <p:cNvPr id="5" name="Picture 4" descr="A text on a page&#10;&#10;Description automatically generated">
            <a:extLst>
              <a:ext uri="{FF2B5EF4-FFF2-40B4-BE49-F238E27FC236}">
                <a16:creationId xmlns:a16="http://schemas.microsoft.com/office/drawing/2014/main" id="{915650EA-9127-1C77-7A09-B0D34EA9EFC4}"/>
              </a:ext>
            </a:extLst>
          </p:cNvPr>
          <p:cNvPicPr>
            <a:picLocks noChangeAspect="1"/>
          </p:cNvPicPr>
          <p:nvPr/>
        </p:nvPicPr>
        <p:blipFill>
          <a:blip r:embed="rId3"/>
          <a:stretch>
            <a:fillRect/>
          </a:stretch>
        </p:blipFill>
        <p:spPr>
          <a:xfrm>
            <a:off x="1658828" y="2428059"/>
            <a:ext cx="8047647" cy="3748904"/>
          </a:xfrm>
          <a:prstGeom prst="rect">
            <a:avLst/>
          </a:prstGeom>
        </p:spPr>
      </p:pic>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12044</TotalTime>
  <Words>3632</Words>
  <Application>Microsoft Macintosh PowerPoint</Application>
  <PresentationFormat>Widescreen</PresentationFormat>
  <Paragraphs>375</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39</cp:revision>
  <dcterms:created xsi:type="dcterms:W3CDTF">2023-08-21T16:22:06Z</dcterms:created>
  <dcterms:modified xsi:type="dcterms:W3CDTF">2024-09-18T19:46:31Z</dcterms:modified>
</cp:coreProperties>
</file>