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786"/>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09/10/2024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a:t>
                </a:r>
                <a:r>
                  <a:rPr lang="en-GB" sz="1400" b="0" i="0" dirty="0" err="1">
                    <a:solidFill>
                      <a:srgbClr val="1F1F1F"/>
                    </a:solidFill>
                    <a:effectLst/>
                    <a:latin typeface="Google Sans"/>
                  </a:rPr>
                  <a:t>untill</a:t>
                </a:r>
                <a:r>
                  <a:rPr lang="en-GB" sz="1400" b="0" i="0" dirty="0">
                    <a:solidFill>
                      <a:srgbClr val="1F1F1F"/>
                    </a:solidFill>
                    <a:effectLst/>
                    <a:latin typeface="Google Sans"/>
                  </a:rPr>
                  <a:t>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 marks released</a:t>
            </a:r>
          </a:p>
          <a:p>
            <a:pPr lvl="1"/>
            <a:r>
              <a:rPr lang="en-BE" sz="3200"/>
              <a:t>Comments of features are suggestions</a:t>
            </a:r>
            <a:endParaRPr lang="en-BE" sz="3200" dirty="0"/>
          </a:p>
          <a:p>
            <a:pPr lvl="1"/>
            <a:r>
              <a:rPr lang="en-BE" sz="3200" dirty="0"/>
              <a:t>Last face-to-face class – Does not mean that you should stop coming to campus. </a:t>
            </a:r>
          </a:p>
          <a:p>
            <a:pPr lvl="1"/>
            <a:r>
              <a:rPr lang="en-BE" sz="3200" dirty="0"/>
              <a:t>A physical meeting at least every 2 weeks is requred</a:t>
            </a:r>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545180"/>
            <a:ext cx="3450655" cy="2009095"/>
            <a:chOff x="407749" y="940658"/>
            <a:chExt cx="3450655" cy="2009095"/>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940658"/>
              <a:ext cx="3450655" cy="1523625"/>
              <a:chOff x="11048547" y="9054858"/>
              <a:chExt cx="3450655" cy="2195144"/>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904434"/>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This is a large part of every team, but 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300" dirty="0"/>
                </a:b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55432" y="2035102"/>
            <a:ext cx="3455664" cy="2276975"/>
            <a:chOff x="402740" y="940659"/>
            <a:chExt cx="3455664" cy="2276975"/>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9"/>
              <a:ext cx="3450655" cy="1981415"/>
              <a:chOff x="11048547" y="9054858"/>
              <a:chExt cx="3450655" cy="2854699"/>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854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995414"/>
              </a:xfrm>
              <a:prstGeom prst="rect">
                <a:avLst/>
              </a:prstGeom>
            </p:spPr>
            <p:txBody>
              <a:bodyPr wrap="square">
                <a:spAutoFit/>
              </a:bodyPr>
              <a:lstStyle/>
              <a:p>
                <a:pPr algn="just"/>
                <a:r>
                  <a:rPr lang="en-BE" sz="1400" dirty="0"/>
                  <a:t>[R6]. </a:t>
                </a:r>
                <a:r>
                  <a:rPr lang="en-GB" sz="14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402740" y="2498034"/>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252952" y="5037462"/>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0" i="0" dirty="0">
                    <a:solidFill>
                      <a:srgbClr val="1F1F1F"/>
                    </a:solidFill>
                    <a:effectLst/>
                    <a:latin typeface="Google Sans"/>
                  </a:rPr>
                  <a:t>I would recommend in person meetings/ hybrid more than 100% online meetings. </a:t>
                </a:r>
                <a:endParaRPr lang="en-BE" sz="14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657601" y="3233531"/>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0" i="0" dirty="0">
                    <a:solidFill>
                      <a:srgbClr val="1F1F1F"/>
                    </a:solidFill>
                    <a:effectLst/>
                    <a:latin typeface="Google Sans"/>
                  </a:rPr>
                  <a:t>Resisting project scope creep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3892534"/>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missing components,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BE"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0" i="0" dirty="0">
                    <a:solidFill>
                      <a:srgbClr val="1F1F1F"/>
                    </a:solidFill>
                    <a:effectLst/>
                    <a:latin typeface="Google Sans"/>
                  </a:rPr>
                  <a:t>I would suggest that pull request reviews share more of the project weight.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43314</TotalTime>
  <Words>4375</Words>
  <Application>Microsoft Macintosh PowerPoint</Application>
  <PresentationFormat>Widescreen</PresentationFormat>
  <Paragraphs>268</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42</cp:revision>
  <dcterms:created xsi:type="dcterms:W3CDTF">2023-07-26T00:05:59Z</dcterms:created>
  <dcterms:modified xsi:type="dcterms:W3CDTF">2024-10-09T19:49:22Z</dcterms:modified>
</cp:coreProperties>
</file>