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3"/>
    <p:sldId id="257" r:id="rId4"/>
    <p:sldId id="259" r:id="rId5"/>
    <p:sldId id="260" r:id="rId6"/>
    <p:sldId id="261" r:id="rId7"/>
    <p:sldId id="291" r:id="rId8"/>
    <p:sldId id="292" r:id="rId9"/>
    <p:sldId id="258" r:id="rId10"/>
    <p:sldId id="273" r:id="rId11"/>
    <p:sldId id="262" r:id="rId12"/>
    <p:sldId id="263" r:id="rId13"/>
    <p:sldId id="264" r:id="rId14"/>
    <p:sldId id="265" r:id="rId15"/>
    <p:sldId id="274" r:id="rId16"/>
    <p:sldId id="266" r:id="rId17"/>
    <p:sldId id="275" r:id="rId18"/>
    <p:sldId id="276" r:id="rId19"/>
    <p:sldId id="277" r:id="rId20"/>
    <p:sldId id="278" r:id="rId21"/>
    <p:sldId id="280" r:id="rId22"/>
    <p:sldId id="286" r:id="rId23"/>
    <p:sldId id="293" r:id="rId24"/>
    <p:sldId id="269" r:id="rId25"/>
    <p:sldId id="267" r:id="rId26"/>
    <p:sldId id="268" r:id="rId27"/>
    <p:sldId id="294" r:id="rId28"/>
    <p:sldId id="295" r:id="rId29"/>
    <p:sldId id="296" r:id="rId30"/>
    <p:sldId id="297" r:id="rId31"/>
    <p:sldId id="305" r:id="rId32"/>
    <p:sldId id="287" r:id="rId33"/>
    <p:sldId id="270" r:id="rId34"/>
    <p:sldId id="298" r:id="rId35"/>
    <p:sldId id="299" r:id="rId36"/>
    <p:sldId id="300" r:id="rId37"/>
    <p:sldId id="320" r:id="rId39"/>
    <p:sldId id="310" r:id="rId40"/>
    <p:sldId id="309" r:id="rId41"/>
    <p:sldId id="307" r:id="rId42"/>
    <p:sldId id="308" r:id="rId43"/>
    <p:sldId id="311" r:id="rId44"/>
    <p:sldId id="312" r:id="rId45"/>
    <p:sldId id="313" r:id="rId46"/>
    <p:sldId id="314" r:id="rId47"/>
    <p:sldId id="315" r:id="rId48"/>
    <p:sldId id="316" r:id="rId49"/>
    <p:sldId id="317" r:id="rId50"/>
    <p:sldId id="318" r:id="rId51"/>
    <p:sldId id="303" r:id="rId52"/>
    <p:sldId id="304" r:id="rId53"/>
    <p:sldId id="319" r:id="rId54"/>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661"/>
    <p:restoredTop sz="94660"/>
  </p:normalViewPr>
  <p:slideViewPr>
    <p:cSldViewPr snapToGrid="0" showGuides="1">
      <p:cViewPr varScale="1">
        <p:scale>
          <a:sx n="70" d="100"/>
          <a:sy n="70" d="100"/>
        </p:scale>
        <p:origin x="59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17060BF-E279-4C88-9EAC-A466BB6E54C6}" type="datetimeFigureOut">
              <a:rPr kumimoji="0" lang="en-IN" sz="1200" b="0" i="0" u="none" strike="noStrike" kern="1200" cap="none" spc="0" normalizeH="0" baseline="0" noProof="0">
                <a:ln>
                  <a:noFill/>
                </a:ln>
                <a:solidFill>
                  <a:schemeClr val="tx1"/>
                </a:solidFill>
                <a:effectLst/>
                <a:uLnTx/>
                <a:uFillTx/>
                <a:latin typeface="+mn-lt"/>
                <a:ea typeface="+mn-ea"/>
                <a:cs typeface="+mn-cs"/>
              </a:rPr>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E461FD39-7004-4195-999B-692AAF6B4B9F}" type="slidenum">
              <a:rPr kumimoji="0" lang="en-I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fld>
            <a:endParaRPr kumimoji="0" lang="en-IN"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Slide Image Placeholder 1"/>
          <p:cNvSpPr>
            <a:spLocks noGrp="1" noRot="1" noChangeAspect="1" noTextEdit="1"/>
          </p:cNvSpPr>
          <p:nvPr>
            <p:ph type="sldImg"/>
          </p:nvPr>
        </p:nvSpPr>
        <p:spPr>
          <a:ln>
            <a:solidFill>
              <a:srgbClr val="000000">
                <a:alpha val="100000"/>
              </a:srgbClr>
            </a:solidFill>
            <a:miter lim="800000"/>
          </a:ln>
        </p:spPr>
      </p:sp>
      <p:sp>
        <p:nvSpPr>
          <p:cNvPr id="55299"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IN" altLang="x-none" dirty="0"/>
          </a:p>
        </p:txBody>
      </p:sp>
      <p:sp>
        <p:nvSpPr>
          <p:cNvPr id="55300"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Slide Image Placeholder 1"/>
          <p:cNvSpPr>
            <a:spLocks noGrp="1" noRot="1" noChangeAspect="1" noTextEdit="1"/>
          </p:cNvSpPr>
          <p:nvPr>
            <p:ph type="sldImg"/>
          </p:nvPr>
        </p:nvSpPr>
        <p:spPr>
          <a:ln>
            <a:solidFill>
              <a:srgbClr val="000000">
                <a:alpha val="100000"/>
              </a:srgbClr>
            </a:solidFill>
            <a:miter lim="800000"/>
          </a:ln>
        </p:spPr>
      </p:sp>
      <p:sp>
        <p:nvSpPr>
          <p:cNvPr id="60419"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IN" altLang="x-none" dirty="0"/>
          </a:p>
        </p:txBody>
      </p:sp>
      <p:sp>
        <p:nvSpPr>
          <p:cNvPr id="60420"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Slide Image Placeholder 1"/>
          <p:cNvSpPr>
            <a:spLocks noGrp="1" noRot="1" noChangeAspect="1" noTextEdit="1"/>
          </p:cNvSpPr>
          <p:nvPr>
            <p:ph type="sldImg"/>
          </p:nvPr>
        </p:nvSpPr>
        <p:spPr>
          <a:ln>
            <a:solidFill>
              <a:srgbClr val="000000">
                <a:alpha val="100000"/>
              </a:srgbClr>
            </a:solidFill>
            <a:miter lim="800000"/>
          </a:ln>
        </p:spPr>
      </p:sp>
      <p:sp>
        <p:nvSpPr>
          <p:cNvPr id="62467"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IN" altLang="x-none" dirty="0"/>
          </a:p>
        </p:txBody>
      </p:sp>
      <p:sp>
        <p:nvSpPr>
          <p:cNvPr id="62468"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Slide Image Placeholder 1"/>
          <p:cNvSpPr>
            <a:spLocks noGrp="1" noRot="1" noChangeAspect="1" noTextEdit="1"/>
          </p:cNvSpPr>
          <p:nvPr>
            <p:ph type="sldImg"/>
          </p:nvPr>
        </p:nvSpPr>
        <p:spPr>
          <a:ln>
            <a:solidFill>
              <a:srgbClr val="000000">
                <a:alpha val="100000"/>
              </a:srgbClr>
            </a:solidFill>
            <a:miter lim="800000"/>
          </a:ln>
        </p:spPr>
      </p:sp>
      <p:sp>
        <p:nvSpPr>
          <p:cNvPr id="68611" name="Notes Placeholder 2"/>
          <p:cNvSpPr>
            <a:spLocks noGrp="1"/>
          </p:cNvSpPr>
          <p:nvPr>
            <p:ph type="body" idx="1"/>
          </p:nvPr>
        </p:nvSpPr>
        <p:spPr>
          <a:noFill/>
          <a:ln>
            <a:noFill/>
          </a:ln>
        </p:spPr>
        <p:txBody>
          <a:bodyPr wrap="square" lIns="91440" tIns="45720" rIns="91440" bIns="45720" anchor="t" anchorCtr="0"/>
          <a:p>
            <a:pPr lvl="0"/>
            <a:endParaRPr lang="en-IN" altLang="x-none" dirty="0"/>
          </a:p>
        </p:txBody>
      </p:sp>
      <p:sp>
        <p:nvSpPr>
          <p:cNvPr id="68612"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IN" altLang="x-none" sz="1200" dirty="0"/>
            </a:fld>
            <a:endParaRPr lang="en-IN" altLang="x-none"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053" name="Freeform 35"/>
          <p:cNvSpPr/>
          <p:nvPr/>
        </p:nvSpPr>
        <p:spPr>
          <a:xfrm>
            <a:off x="0" y="4324350"/>
            <a:ext cx="1744663" cy="777875"/>
          </a:xfrm>
          <a:custGeom>
            <a:avLst/>
            <a:gdLst/>
            <a:ahLst/>
            <a:cxnLst/>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alpha val="100000"/>
            </a:schemeClr>
          </a:solidFill>
          <a:ln w="9525">
            <a:noFill/>
          </a:ln>
        </p:spPr>
        <p:txBody>
          <a:bodyPr/>
          <a:p>
            <a:endParaRPr lang="en-US"/>
          </a:p>
        </p:txBody>
      </p:sp>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37" name="Date Placeholder 3"/>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B278600D-635D-47D7-9B3D-44EDBA1920FA}" type="datetimeFigureOut">
              <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rPr>
            </a:fld>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38" name="Footer Placeholder 4"/>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39" name="Slide Number Placeholder 5"/>
          <p:cNvSpPr>
            <a:spLocks noGrp="1"/>
          </p:cNvSpPr>
          <p:nvPr>
            <p:ph type="sldNum" sz="quarter" idx="4"/>
          </p:nvPr>
        </p:nvSpPr>
        <p:spPr bwMode="gray">
          <a:xfrm>
            <a:off x="531813" y="4529138"/>
            <a:ext cx="779463" cy="365125"/>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05293C97-FC58-4ED3-8F9C-0B25238D29EB}" type="slidenum">
              <a:rPr kumimoji="0" lang="en-IN" sz="2000" b="0" i="0" u="none" strike="noStrike" kern="1200" cap="none" spc="0" normalizeH="0" baseline="0" noProof="0" smtClean="0">
                <a:ln>
                  <a:noFill/>
                </a:ln>
                <a:solidFill>
                  <a:srgbClr val="FEFFFF"/>
                </a:solidFill>
                <a:effectLst/>
                <a:uLnTx/>
                <a:uFillTx/>
                <a:latin typeface="Calibri" panose="020F0502020204030204" pitchFamily="34" charset="0"/>
                <a:ea typeface="+mn-ea"/>
                <a:cs typeface="+mn-cs"/>
              </a:rPr>
            </a:fld>
            <a:endParaRPr kumimoji="0" lang="en-IN" sz="2000" b="0" i="0" u="none" strike="noStrike" kern="1200" cap="none" spc="0" normalizeH="0" baseline="0" noProof="0">
              <a:ln>
                <a:noFill/>
              </a:ln>
              <a:solidFill>
                <a:srgbClr val="FEFFFF"/>
              </a:solidFill>
              <a:effectLst/>
              <a:uLnTx/>
              <a:uFillTx/>
              <a:latin typeface="Calibri" panose="020F050202020403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1269" name="Freeform 11"/>
          <p:cNvSpPr/>
          <p:nvPr/>
        </p:nvSpPr>
        <p:spPr>
          <a:xfrm flipV="1">
            <a:off x="-4762" y="3178175"/>
            <a:ext cx="1589087" cy="508000"/>
          </a:xfrm>
          <a:custGeom>
            <a:avLst/>
            <a:gdLst/>
            <a:ahLst/>
            <a:cxnLst/>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7" name="Date Placeholder 3"/>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FEDAB5A2-F3A2-4545-940D-473269E14022}" type="datetimeFigureOut">
              <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rPr>
            </a:fld>
            <a:endPar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endParaRPr>
          </a:p>
        </p:txBody>
      </p:sp>
      <p:sp>
        <p:nvSpPr>
          <p:cNvPr id="38" name="Footer Placeholder 4"/>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39" name="Slide Number Placeholder 5"/>
          <p:cNvSpPr>
            <a:spLocks noGrp="1"/>
          </p:cNvSpPr>
          <p:nvPr>
            <p:ph type="sldNum" sz="quarter" idx="4"/>
          </p:nvPr>
        </p:nvSpPr>
        <p:spPr bwMode="gray">
          <a:xfrm>
            <a:off x="531813" y="3244850"/>
            <a:ext cx="779463" cy="365125"/>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2FEDF278-0AF8-4F31-8F5F-F65EC1D0EDC0}" type="slidenum">
              <a:rPr kumimoji="0" lang="en-IN" sz="2000" b="0" i="0" u="none" strike="noStrike" kern="1200" cap="none" spc="0" normalizeH="0" baseline="0" noProof="0" smtClean="0">
                <a:ln>
                  <a:noFill/>
                </a:ln>
                <a:solidFill>
                  <a:srgbClr val="FEFFFF"/>
                </a:solidFill>
                <a:effectLst/>
                <a:uLnTx/>
                <a:uFillTx/>
                <a:latin typeface="Calibri" panose="020F0502020204030204" pitchFamily="34" charset="0"/>
                <a:ea typeface="+mn-ea"/>
                <a:cs typeface="+mn-cs"/>
              </a:rPr>
            </a:fld>
            <a:endParaRPr kumimoji="0" lang="en-IN" sz="2000" b="0" i="0" u="none" strike="noStrike" kern="1200" cap="none" spc="0" normalizeH="0" baseline="0" noProof="0">
              <a:ln>
                <a:noFill/>
              </a:ln>
              <a:solidFill>
                <a:srgbClr val="FEFFFF"/>
              </a:solidFill>
              <a:effectLst/>
              <a:uLnTx/>
              <a:uFillTx/>
              <a:latin typeface="Calibri" panose="020F050202020403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2293" name="Freeform 11"/>
          <p:cNvSpPr/>
          <p:nvPr/>
        </p:nvSpPr>
        <p:spPr>
          <a:xfrm flipV="1">
            <a:off x="-4762" y="3178175"/>
            <a:ext cx="1589087" cy="508000"/>
          </a:xfrm>
          <a:custGeom>
            <a:avLst/>
            <a:gdLst/>
            <a:ahLst/>
            <a:cxnLst/>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p>
            <a:endParaRPr lang="en-US"/>
          </a:p>
        </p:txBody>
      </p:sp>
      <p:sp>
        <p:nvSpPr>
          <p:cNvPr id="12294" name="TextBox 36"/>
          <p:cNvSpPr txBox="1"/>
          <p:nvPr/>
        </p:nvSpPr>
        <p:spPr>
          <a:xfrm>
            <a:off x="2466975" y="647700"/>
            <a:ext cx="609600" cy="585788"/>
          </a:xfrm>
          <a:prstGeom prst="rect">
            <a:avLst/>
          </a:prstGeom>
          <a:noFill/>
          <a:ln w="9525">
            <a:noFill/>
          </a:ln>
        </p:spPr>
        <p:txBody>
          <a:bodyPr anchor="ctr" anchorCtr="0"/>
          <a:p>
            <a:pPr lvl="0">
              <a:buNone/>
            </a:pPr>
            <a:r>
              <a:rPr sz="8000" dirty="0">
                <a:solidFill>
                  <a:schemeClr val="accent1"/>
                </a:solidFill>
                <a:latin typeface="Arial" panose="020B0604020202020204" pitchFamily="34" charset="0"/>
              </a:rPr>
              <a:t>“</a:t>
            </a:r>
            <a:endParaRPr sz="8000" dirty="0">
              <a:solidFill>
                <a:schemeClr val="accent1"/>
              </a:solidFill>
              <a:latin typeface="Arial" panose="020B0604020202020204" pitchFamily="34" charset="0"/>
            </a:endParaRPr>
          </a:p>
        </p:txBody>
      </p:sp>
      <p:sp>
        <p:nvSpPr>
          <p:cNvPr id="12295" name="TextBox 37"/>
          <p:cNvSpPr txBox="1"/>
          <p:nvPr/>
        </p:nvSpPr>
        <p:spPr>
          <a:xfrm>
            <a:off x="11114088" y="2905125"/>
            <a:ext cx="609600" cy="584200"/>
          </a:xfrm>
          <a:prstGeom prst="rect">
            <a:avLst/>
          </a:prstGeom>
          <a:noFill/>
          <a:ln w="9525">
            <a:noFill/>
          </a:ln>
        </p:spPr>
        <p:txBody>
          <a:bodyPr anchor="ctr" anchorCtr="0"/>
          <a:p>
            <a:pPr lvl="0">
              <a:buNone/>
            </a:pPr>
            <a:r>
              <a:rPr sz="8000" dirty="0">
                <a:solidFill>
                  <a:schemeClr val="accent1"/>
                </a:solidFill>
                <a:latin typeface="Arial" panose="020B0604020202020204" pitchFamily="34" charset="0"/>
              </a:rPr>
              <a:t>”</a:t>
            </a:r>
            <a:endParaRPr sz="8000" dirty="0">
              <a:solidFill>
                <a:schemeClr val="accent1"/>
              </a:solidFill>
              <a:latin typeface="Arial" panose="020B0604020202020204" pitchFamily="34" charset="0"/>
            </a:endParaRPr>
          </a:p>
        </p:txBody>
      </p:sp>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9" name="Date Placeholder 3"/>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FEDAB5A2-F3A2-4545-940D-473269E14022}" type="datetimeFigureOut">
              <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rPr>
            </a:fld>
            <a:endPar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endParaRPr>
          </a:p>
        </p:txBody>
      </p:sp>
      <p:sp>
        <p:nvSpPr>
          <p:cNvPr id="40" name="Footer Placeholder 4"/>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41" name="Slide Number Placeholder 5"/>
          <p:cNvSpPr>
            <a:spLocks noGrp="1"/>
          </p:cNvSpPr>
          <p:nvPr>
            <p:ph type="sldNum" sz="quarter" idx="4"/>
          </p:nvPr>
        </p:nvSpPr>
        <p:spPr bwMode="gray">
          <a:xfrm>
            <a:off x="531813" y="3244850"/>
            <a:ext cx="779463" cy="365125"/>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2FEDF278-0AF8-4F31-8F5F-F65EC1D0EDC0}" type="slidenum">
              <a:rPr kumimoji="0" lang="en-IN" sz="2000" b="0" i="0" u="none" strike="noStrike" kern="1200" cap="none" spc="0" normalizeH="0" baseline="0" noProof="0" smtClean="0">
                <a:ln>
                  <a:noFill/>
                </a:ln>
                <a:solidFill>
                  <a:srgbClr val="FEFFFF"/>
                </a:solidFill>
                <a:effectLst/>
                <a:uLnTx/>
                <a:uFillTx/>
                <a:latin typeface="Calibri" panose="020F0502020204030204" pitchFamily="34" charset="0"/>
                <a:ea typeface="+mn-ea"/>
                <a:cs typeface="+mn-cs"/>
              </a:rPr>
            </a:fld>
            <a:endParaRPr kumimoji="0" lang="en-IN" sz="2000" b="0" i="0" u="none" strike="noStrike" kern="1200" cap="none" spc="0" normalizeH="0" baseline="0" noProof="0">
              <a:ln>
                <a:noFill/>
              </a:ln>
              <a:solidFill>
                <a:srgbClr val="FEFFFF"/>
              </a:solidFill>
              <a:effectLst/>
              <a:uLnTx/>
              <a:uFillTx/>
              <a:latin typeface="Calibri" panose="020F050202020403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3317" name="Freeform 11"/>
          <p:cNvSpPr/>
          <p:nvPr/>
        </p:nvSpPr>
        <p:spPr>
          <a:xfrm flipV="1">
            <a:off x="-4762" y="4911725"/>
            <a:ext cx="1589087" cy="508000"/>
          </a:xfrm>
          <a:custGeom>
            <a:avLst/>
            <a:gdLst/>
            <a:ahLst/>
            <a:cxnLst/>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37" name="Date Placeholder 4"/>
          <p:cNvSpPr>
            <a:spLocks noGrp="1"/>
          </p:cNvSpPr>
          <p:nvPr>
            <p:ph type="dt" sz="half" idx="12"/>
          </p:nvPr>
        </p:nvSpPr>
        <p:spPr>
          <a:xfrm>
            <a:off x="10361613" y="6130925"/>
            <a:ext cx="1146175" cy="369888"/>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FEDAB5A2-F3A2-4545-940D-473269E14022}" type="datetimeFigureOut">
              <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rPr>
            </a:fld>
            <a:endPar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endParaRPr>
          </a:p>
        </p:txBody>
      </p:sp>
      <p:sp>
        <p:nvSpPr>
          <p:cNvPr id="38" name="Footer Placeholder 5"/>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39" name="Slide Number Placeholder 6"/>
          <p:cNvSpPr>
            <a:spLocks noGrp="1"/>
          </p:cNvSpPr>
          <p:nvPr>
            <p:ph type="sldNum" sz="quarter" idx="4"/>
          </p:nvPr>
        </p:nvSpPr>
        <p:spPr bwMode="gray">
          <a:xfrm>
            <a:off x="531813" y="4983163"/>
            <a:ext cx="779463" cy="365125"/>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2FEDF278-0AF8-4F31-8F5F-F65EC1D0EDC0}" type="slidenum">
              <a:rPr kumimoji="0" lang="en-IN" sz="2000" b="0" i="0" u="none" strike="noStrike" kern="1200" cap="none" spc="0" normalizeH="0" baseline="0" noProof="0" smtClean="0">
                <a:ln>
                  <a:noFill/>
                </a:ln>
                <a:solidFill>
                  <a:srgbClr val="FEFFFF"/>
                </a:solidFill>
                <a:effectLst/>
                <a:uLnTx/>
                <a:uFillTx/>
                <a:latin typeface="Calibri" panose="020F0502020204030204" pitchFamily="34" charset="0"/>
                <a:ea typeface="+mn-ea"/>
                <a:cs typeface="+mn-cs"/>
              </a:rPr>
            </a:fld>
            <a:endParaRPr kumimoji="0" lang="en-IN" sz="2000" b="0" i="0" u="none" strike="noStrike" kern="1200" cap="none" spc="0" normalizeH="0" baseline="0" noProof="0">
              <a:ln>
                <a:noFill/>
              </a:ln>
              <a:solidFill>
                <a:srgbClr val="FEFFFF"/>
              </a:solidFill>
              <a:effectLst/>
              <a:uLnTx/>
              <a:uFillTx/>
              <a:latin typeface="Calibri" panose="020F050202020403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341" name="Freeform 11"/>
          <p:cNvSpPr/>
          <p:nvPr/>
        </p:nvSpPr>
        <p:spPr>
          <a:xfrm flipV="1">
            <a:off x="-4762" y="4911725"/>
            <a:ext cx="1589087" cy="508000"/>
          </a:xfrm>
          <a:custGeom>
            <a:avLst/>
            <a:gdLst/>
            <a:ahLst/>
            <a:cxnLst/>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p>
            <a:endParaRPr lang="en-US"/>
          </a:p>
        </p:txBody>
      </p:sp>
      <p:sp>
        <p:nvSpPr>
          <p:cNvPr id="14342" name="TextBox 36"/>
          <p:cNvSpPr txBox="1"/>
          <p:nvPr/>
        </p:nvSpPr>
        <p:spPr>
          <a:xfrm>
            <a:off x="2466975" y="647700"/>
            <a:ext cx="609600" cy="585788"/>
          </a:xfrm>
          <a:prstGeom prst="rect">
            <a:avLst/>
          </a:prstGeom>
          <a:noFill/>
          <a:ln w="9525">
            <a:noFill/>
          </a:ln>
        </p:spPr>
        <p:txBody>
          <a:bodyPr anchor="ctr" anchorCtr="0"/>
          <a:p>
            <a:pPr lvl="0">
              <a:buNone/>
            </a:pPr>
            <a:r>
              <a:rPr sz="8000" dirty="0">
                <a:solidFill>
                  <a:schemeClr val="accent1"/>
                </a:solidFill>
                <a:latin typeface="Arial" panose="020B0604020202020204" pitchFamily="34" charset="0"/>
              </a:rPr>
              <a:t>“</a:t>
            </a:r>
            <a:endParaRPr sz="8000" dirty="0">
              <a:solidFill>
                <a:schemeClr val="accent1"/>
              </a:solidFill>
              <a:latin typeface="Arial" panose="020B0604020202020204" pitchFamily="34" charset="0"/>
            </a:endParaRPr>
          </a:p>
        </p:txBody>
      </p:sp>
      <p:sp>
        <p:nvSpPr>
          <p:cNvPr id="14343" name="TextBox 37"/>
          <p:cNvSpPr txBox="1"/>
          <p:nvPr/>
        </p:nvSpPr>
        <p:spPr>
          <a:xfrm>
            <a:off x="11114088" y="2905125"/>
            <a:ext cx="609600" cy="584200"/>
          </a:xfrm>
          <a:prstGeom prst="rect">
            <a:avLst/>
          </a:prstGeom>
          <a:noFill/>
          <a:ln w="9525">
            <a:noFill/>
          </a:ln>
        </p:spPr>
        <p:txBody>
          <a:bodyPr anchor="ctr" anchorCtr="0"/>
          <a:p>
            <a:pPr lvl="0">
              <a:buNone/>
            </a:pPr>
            <a:r>
              <a:rPr sz="8000" dirty="0">
                <a:solidFill>
                  <a:schemeClr val="accent1"/>
                </a:solidFill>
                <a:latin typeface="Arial" panose="020B0604020202020204" pitchFamily="34" charset="0"/>
              </a:rPr>
              <a:t>”</a:t>
            </a:r>
            <a:endParaRPr sz="8000" dirty="0">
              <a:solidFill>
                <a:schemeClr val="accent1"/>
              </a:solidFill>
              <a:latin typeface="Arial" panose="020B0604020202020204" pitchFamily="34" charset="0"/>
            </a:endParaRPr>
          </a:p>
        </p:txBody>
      </p:sp>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39" name="Date Placeholder 4"/>
          <p:cNvSpPr>
            <a:spLocks noGrp="1"/>
          </p:cNvSpPr>
          <p:nvPr>
            <p:ph type="dt" sz="half" idx="12"/>
          </p:nvPr>
        </p:nvSpPr>
        <p:spPr>
          <a:xfrm>
            <a:off x="10361613" y="6130925"/>
            <a:ext cx="1146175" cy="369888"/>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FEDAB5A2-F3A2-4545-940D-473269E14022}" type="datetimeFigureOut">
              <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rPr>
            </a:fld>
            <a:endPar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endParaRPr>
          </a:p>
        </p:txBody>
      </p:sp>
      <p:sp>
        <p:nvSpPr>
          <p:cNvPr id="40" name="Footer Placeholder 5"/>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41" name="Slide Number Placeholder 6"/>
          <p:cNvSpPr>
            <a:spLocks noGrp="1"/>
          </p:cNvSpPr>
          <p:nvPr>
            <p:ph type="sldNum" sz="quarter" idx="4"/>
          </p:nvPr>
        </p:nvSpPr>
        <p:spPr bwMode="gray">
          <a:xfrm>
            <a:off x="531813" y="4983163"/>
            <a:ext cx="779463" cy="365125"/>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2FEDF278-0AF8-4F31-8F5F-F65EC1D0EDC0}" type="slidenum">
              <a:rPr kumimoji="0" lang="en-IN" sz="2000" b="0" i="0" u="none" strike="noStrike" kern="1200" cap="none" spc="0" normalizeH="0" baseline="0" noProof="0" smtClean="0">
                <a:ln>
                  <a:noFill/>
                </a:ln>
                <a:solidFill>
                  <a:srgbClr val="FEFFFF"/>
                </a:solidFill>
                <a:effectLst/>
                <a:uLnTx/>
                <a:uFillTx/>
                <a:latin typeface="Calibri" panose="020F0502020204030204" pitchFamily="34" charset="0"/>
                <a:ea typeface="+mn-ea"/>
                <a:cs typeface="+mn-cs"/>
              </a:rPr>
            </a:fld>
            <a:endParaRPr kumimoji="0" lang="en-IN" sz="2000" b="0" i="0" u="none" strike="noStrike" kern="1200" cap="none" spc="0" normalizeH="0" baseline="0" noProof="0">
              <a:ln>
                <a:noFill/>
              </a:ln>
              <a:solidFill>
                <a:srgbClr val="FEFFFF"/>
              </a:solidFill>
              <a:effectLst/>
              <a:uLnTx/>
              <a:uFillTx/>
              <a:latin typeface="Calibri" panose="020F050202020403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5365" name="Freeform 11"/>
          <p:cNvSpPr/>
          <p:nvPr/>
        </p:nvSpPr>
        <p:spPr>
          <a:xfrm flipV="1">
            <a:off x="-4762" y="4911725"/>
            <a:ext cx="1589087" cy="508000"/>
          </a:xfrm>
          <a:custGeom>
            <a:avLst/>
            <a:gdLst/>
            <a:ahLst/>
            <a:cxnLst/>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37" name="Date Placeholder 4"/>
          <p:cNvSpPr>
            <a:spLocks noGrp="1"/>
          </p:cNvSpPr>
          <p:nvPr>
            <p:ph type="dt" sz="half" idx="12"/>
          </p:nvPr>
        </p:nvSpPr>
        <p:spPr>
          <a:xfrm>
            <a:off x="10361613" y="6130925"/>
            <a:ext cx="1146175" cy="369888"/>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FEDAB5A2-F3A2-4545-940D-473269E14022}" type="datetimeFigureOut">
              <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rPr>
            </a:fld>
            <a:endPar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endParaRPr>
          </a:p>
        </p:txBody>
      </p:sp>
      <p:sp>
        <p:nvSpPr>
          <p:cNvPr id="38" name="Footer Placeholder 5"/>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39" name="Slide Number Placeholder 6"/>
          <p:cNvSpPr>
            <a:spLocks noGrp="1"/>
          </p:cNvSpPr>
          <p:nvPr>
            <p:ph type="sldNum" sz="quarter" idx="4"/>
          </p:nvPr>
        </p:nvSpPr>
        <p:spPr bwMode="gray">
          <a:xfrm>
            <a:off x="531813" y="4983163"/>
            <a:ext cx="779463" cy="365125"/>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2FEDF278-0AF8-4F31-8F5F-F65EC1D0EDC0}" type="slidenum">
              <a:rPr kumimoji="0" lang="en-IN" sz="2000" b="0" i="0" u="none" strike="noStrike" kern="1200" cap="none" spc="0" normalizeH="0" baseline="0" noProof="0" smtClean="0">
                <a:ln>
                  <a:noFill/>
                </a:ln>
                <a:solidFill>
                  <a:srgbClr val="FEFFFF"/>
                </a:solidFill>
                <a:effectLst/>
                <a:uLnTx/>
                <a:uFillTx/>
                <a:latin typeface="Calibri" panose="020F0502020204030204" pitchFamily="34" charset="0"/>
                <a:ea typeface="+mn-ea"/>
                <a:cs typeface="+mn-cs"/>
              </a:rPr>
            </a:fld>
            <a:endParaRPr kumimoji="0" lang="en-IN" sz="2000" b="0" i="0" u="none" strike="noStrike" kern="1200" cap="none" spc="0" normalizeH="0" baseline="0" noProof="0">
              <a:ln>
                <a:noFill/>
              </a:ln>
              <a:solidFill>
                <a:srgbClr val="FEFFFF"/>
              </a:solidFill>
              <a:effectLst/>
              <a:uLnTx/>
              <a:uFillTx/>
              <a:latin typeface="Calibri" panose="020F0502020204030204" pitchFamily="34"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6389" name="Freeform 11"/>
          <p:cNvSpPr/>
          <p:nvPr/>
        </p:nvSpPr>
        <p:spPr>
          <a:xfrm flipV="1">
            <a:off x="-4762" y="714375"/>
            <a:ext cx="1589087" cy="508000"/>
          </a:xfrm>
          <a:custGeom>
            <a:avLst/>
            <a:gdLst/>
            <a:ahLst/>
            <a:cxnLst/>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7" name="Date Placeholder 3"/>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7785EAF9-FB16-41D7-B435-6B6873F0F11C}" type="datetimeFigureOut">
              <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rPr>
            </a:fld>
            <a:endPar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endParaRPr>
          </a:p>
        </p:txBody>
      </p:sp>
      <p:sp>
        <p:nvSpPr>
          <p:cNvPr id="38" name="Footer Placeholder 4"/>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39" name="Slide Number Placeholder 5"/>
          <p:cNvSpPr>
            <a:spLocks noGrp="1"/>
          </p:cNvSpPr>
          <p:nvPr>
            <p:ph type="sldNum" sz="quarter" idx="4"/>
          </p:nvPr>
        </p:nvSpPr>
        <p:spPr bwMode="gray">
          <a:xfrm>
            <a:off x="531813" y="787400"/>
            <a:ext cx="779463" cy="365125"/>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877E4B98-DC7F-4F7A-9976-B77FF053D358}" type="slidenum">
              <a:rPr kumimoji="0" lang="en-IN" sz="2000" b="0" i="0" u="none" strike="noStrike" kern="1200" cap="none" spc="0" normalizeH="0" baseline="0" noProof="0" smtClean="0">
                <a:ln>
                  <a:noFill/>
                </a:ln>
                <a:solidFill>
                  <a:srgbClr val="FEFFFF"/>
                </a:solidFill>
                <a:effectLst/>
                <a:uLnTx/>
                <a:uFillTx/>
                <a:latin typeface="Calibri" panose="020F0502020204030204" pitchFamily="34" charset="0"/>
                <a:ea typeface="+mn-ea"/>
                <a:cs typeface="+mn-cs"/>
              </a:rPr>
            </a:fld>
            <a:endParaRPr kumimoji="0" lang="en-IN" sz="2000" b="0" i="0" u="none" strike="noStrike" kern="1200" cap="none" spc="0" normalizeH="0" baseline="0" noProof="0">
              <a:ln>
                <a:noFill/>
              </a:ln>
              <a:solidFill>
                <a:srgbClr val="FEFFFF"/>
              </a:solidFill>
              <a:effectLst/>
              <a:uLnTx/>
              <a:uFillTx/>
              <a:latin typeface="Calibri" panose="020F0502020204030204" pitchFamily="34"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7413" name="Freeform 11"/>
          <p:cNvSpPr/>
          <p:nvPr/>
        </p:nvSpPr>
        <p:spPr>
          <a:xfrm flipV="1">
            <a:off x="-4762" y="714375"/>
            <a:ext cx="1589087" cy="508000"/>
          </a:xfrm>
          <a:custGeom>
            <a:avLst/>
            <a:gdLst/>
            <a:ahLst/>
            <a:cxnLst/>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p>
            <a:endParaRPr lang="en-US"/>
          </a:p>
        </p:txBody>
      </p:sp>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7" name="Date Placeholder 3"/>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9B53168E-C02F-4DF4-90E0-D5E11C280CAF}" type="datetimeFigureOut">
              <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rPr>
            </a:fld>
            <a:endPar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endParaRPr>
          </a:p>
        </p:txBody>
      </p:sp>
      <p:sp>
        <p:nvSpPr>
          <p:cNvPr id="38" name="Footer Placeholder 4"/>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39" name="Slide Number Placeholder 5"/>
          <p:cNvSpPr>
            <a:spLocks noGrp="1"/>
          </p:cNvSpPr>
          <p:nvPr>
            <p:ph type="sldNum" sz="quarter" idx="4"/>
          </p:nvPr>
        </p:nvSpPr>
        <p:spPr bwMode="gray">
          <a:xfrm>
            <a:off x="531813" y="787400"/>
            <a:ext cx="779463" cy="365125"/>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4408F99D-4E2A-4277-BB7E-900E25F78A4F}" type="slidenum">
              <a:rPr kumimoji="0" lang="en-IN" sz="2000" b="0" i="0" u="none" strike="noStrike" kern="1200" cap="none" spc="0" normalizeH="0" baseline="0" noProof="0" smtClean="0">
                <a:ln>
                  <a:noFill/>
                </a:ln>
                <a:solidFill>
                  <a:srgbClr val="FEFFFF"/>
                </a:solidFill>
                <a:effectLst/>
                <a:uLnTx/>
                <a:uFillTx/>
                <a:latin typeface="Calibri" panose="020F0502020204030204" pitchFamily="34" charset="0"/>
                <a:ea typeface="+mn-ea"/>
                <a:cs typeface="+mn-cs"/>
              </a:rPr>
            </a:fld>
            <a:endParaRPr kumimoji="0" lang="en-IN" sz="2000" b="0" i="0" u="none" strike="noStrike" kern="1200" cap="none" spc="0" normalizeH="0" baseline="0" noProof="0">
              <a:ln>
                <a:noFill/>
              </a:ln>
              <a:solidFill>
                <a:srgbClr val="FEFFFF"/>
              </a:solidFill>
              <a:effectLst/>
              <a:uLnTx/>
              <a:uFillTx/>
              <a:latin typeface="Calibri" panose="020F050202020403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077" name="Freeform 11"/>
          <p:cNvSpPr/>
          <p:nvPr/>
        </p:nvSpPr>
        <p:spPr>
          <a:xfrm flipV="1">
            <a:off x="-4762" y="714375"/>
            <a:ext cx="1589087" cy="508000"/>
          </a:xfrm>
          <a:custGeom>
            <a:avLst/>
            <a:gdLst/>
            <a:ahLst/>
            <a:cxnLst/>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7" name="Date Placeholder 3"/>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939532CA-642B-4B58-B6A0-550CCF0D787B}" type="datetimeFigureOut">
              <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rPr>
            </a:fld>
            <a:endPar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endParaRPr>
          </a:p>
        </p:txBody>
      </p:sp>
      <p:sp>
        <p:nvSpPr>
          <p:cNvPr id="38" name="Footer Placeholder 4"/>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39" name="Slide Number Placeholder 5"/>
          <p:cNvSpPr>
            <a:spLocks noGrp="1"/>
          </p:cNvSpPr>
          <p:nvPr>
            <p:ph type="sldNum" sz="quarter" idx="4"/>
          </p:nvPr>
        </p:nvSpPr>
        <p:spPr bwMode="gray">
          <a:xfrm>
            <a:off x="531813" y="787400"/>
            <a:ext cx="779463" cy="365125"/>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130D69E9-9587-43C8-9470-925BAA60B5F7}" type="slidenum">
              <a:rPr kumimoji="0" lang="en-IN" sz="2000" b="0" i="0" u="none" strike="noStrike" kern="1200" cap="none" spc="0" normalizeH="0" baseline="0" noProof="0" smtClean="0">
                <a:ln>
                  <a:noFill/>
                </a:ln>
                <a:solidFill>
                  <a:srgbClr val="FEFFFF"/>
                </a:solidFill>
                <a:effectLst/>
                <a:uLnTx/>
                <a:uFillTx/>
                <a:latin typeface="Calibri" panose="020F0502020204030204" pitchFamily="34" charset="0"/>
                <a:ea typeface="+mn-ea"/>
                <a:cs typeface="+mn-cs"/>
              </a:rPr>
            </a:fld>
            <a:endParaRPr kumimoji="0" lang="en-IN" sz="2000" b="0" i="0" u="none" strike="noStrike" kern="1200" cap="none" spc="0" normalizeH="0" baseline="0" noProof="0">
              <a:ln>
                <a:noFill/>
              </a:ln>
              <a:solidFill>
                <a:srgbClr val="FEFFFF"/>
              </a:solidFill>
              <a:effectLst/>
              <a:uLnTx/>
              <a:uFillTx/>
              <a:latin typeface="Calibri" panose="020F050202020403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101" name="Freeform 11"/>
          <p:cNvSpPr/>
          <p:nvPr/>
        </p:nvSpPr>
        <p:spPr>
          <a:xfrm flipV="1">
            <a:off x="-4762" y="3178175"/>
            <a:ext cx="1589087" cy="508000"/>
          </a:xfrm>
          <a:custGeom>
            <a:avLst/>
            <a:gdLst/>
            <a:ahLst/>
            <a:cxnLst/>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7" name="Date Placeholder 3"/>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19C2E334-E204-430F-BBA3-BAC89477ADEF}" type="datetimeFigureOut">
              <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rPr>
            </a:fld>
            <a:endPar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endParaRPr>
          </a:p>
        </p:txBody>
      </p:sp>
      <p:sp>
        <p:nvSpPr>
          <p:cNvPr id="38" name="Footer Placeholder 4"/>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39" name="Slide Number Placeholder 5"/>
          <p:cNvSpPr>
            <a:spLocks noGrp="1"/>
          </p:cNvSpPr>
          <p:nvPr>
            <p:ph type="sldNum" sz="quarter" idx="4"/>
          </p:nvPr>
        </p:nvSpPr>
        <p:spPr bwMode="gray">
          <a:xfrm>
            <a:off x="531813" y="3244850"/>
            <a:ext cx="779463" cy="365125"/>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BE965391-CBEB-4B0F-ADF1-237AFD88B50F}" type="slidenum">
              <a:rPr kumimoji="0" lang="en-IN" sz="2000" b="0" i="0" u="none" strike="noStrike" kern="1200" cap="none" spc="0" normalizeH="0" baseline="0" noProof="0" smtClean="0">
                <a:ln>
                  <a:noFill/>
                </a:ln>
                <a:solidFill>
                  <a:srgbClr val="FEFFFF"/>
                </a:solidFill>
                <a:effectLst/>
                <a:uLnTx/>
                <a:uFillTx/>
                <a:latin typeface="Calibri" panose="020F0502020204030204" pitchFamily="34" charset="0"/>
                <a:ea typeface="+mn-ea"/>
                <a:cs typeface="+mn-cs"/>
              </a:rPr>
            </a:fld>
            <a:endParaRPr kumimoji="0" lang="en-IN" sz="2000" b="0" i="0" u="none" strike="noStrike" kern="1200" cap="none" spc="0" normalizeH="0" baseline="0" noProof="0">
              <a:ln>
                <a:noFill/>
              </a:ln>
              <a:solidFill>
                <a:srgbClr val="FEFFFF"/>
              </a:solidFill>
              <a:effectLst/>
              <a:uLnTx/>
              <a:uFillTx/>
              <a:latin typeface="Calibri" panose="020F050202020403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125" name="Freeform 11"/>
          <p:cNvSpPr/>
          <p:nvPr/>
        </p:nvSpPr>
        <p:spPr>
          <a:xfrm flipV="1">
            <a:off x="-4762" y="714375"/>
            <a:ext cx="1589087" cy="508000"/>
          </a:xfrm>
          <a:custGeom>
            <a:avLst/>
            <a:gdLst/>
            <a:ahLst/>
            <a:cxnLst/>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7" name="Date Placeholder 4"/>
          <p:cNvSpPr>
            <a:spLocks noGrp="1"/>
          </p:cNvSpPr>
          <p:nvPr>
            <p:ph type="dt" sz="half" idx="12"/>
          </p:nvPr>
        </p:nvSpPr>
        <p:spPr>
          <a:xfrm>
            <a:off x="10361613" y="6130925"/>
            <a:ext cx="1146175" cy="369888"/>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AFF9BB8F-6881-41E0-9E1F-67B4861BB9DD}" type="datetimeFigureOut">
              <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rPr>
            </a:fld>
            <a:endPar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endParaRPr>
          </a:p>
        </p:txBody>
      </p:sp>
      <p:sp>
        <p:nvSpPr>
          <p:cNvPr id="38" name="Footer Placeholder 5"/>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39" name="Slide Number Placeholder 5"/>
          <p:cNvSpPr>
            <a:spLocks noGrp="1"/>
          </p:cNvSpPr>
          <p:nvPr>
            <p:ph type="sldNum" sz="quarter" idx="4"/>
          </p:nvPr>
        </p:nvSpPr>
        <p:spPr bwMode="gray">
          <a:xfrm>
            <a:off x="531813" y="787400"/>
            <a:ext cx="779463" cy="365125"/>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373451B7-781D-4824-A88D-4D3CF689A69D}" type="slidenum">
              <a:rPr kumimoji="0" lang="en-IN" sz="2000" b="0" i="0" u="none" strike="noStrike" kern="1200" cap="none" spc="0" normalizeH="0" baseline="0" noProof="0" smtClean="0">
                <a:ln>
                  <a:noFill/>
                </a:ln>
                <a:solidFill>
                  <a:srgbClr val="FEFFFF"/>
                </a:solidFill>
                <a:effectLst/>
                <a:uLnTx/>
                <a:uFillTx/>
                <a:latin typeface="Calibri" panose="020F0502020204030204" pitchFamily="34" charset="0"/>
                <a:ea typeface="+mn-ea"/>
                <a:cs typeface="+mn-cs"/>
              </a:rPr>
            </a:fld>
            <a:endParaRPr kumimoji="0" lang="en-IN" sz="2000" b="0" i="0" u="none" strike="noStrike" kern="1200" cap="none" spc="0" normalizeH="0" baseline="0" noProof="0">
              <a:ln>
                <a:noFill/>
              </a:ln>
              <a:solidFill>
                <a:srgbClr val="FEFFFF"/>
              </a:solidFill>
              <a:effectLst/>
              <a:uLnTx/>
              <a:uFillTx/>
              <a:latin typeface="Calibri" panose="020F050202020403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6149" name="Freeform 35"/>
          <p:cNvSpPr/>
          <p:nvPr/>
        </p:nvSpPr>
        <p:spPr>
          <a:xfrm flipV="1">
            <a:off x="-4762" y="714375"/>
            <a:ext cx="1589087" cy="508000"/>
          </a:xfrm>
          <a:custGeom>
            <a:avLst/>
            <a:gdLst/>
            <a:ahLst/>
            <a:cxnLst/>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7" name="Date Placeholder 6"/>
          <p:cNvSpPr>
            <a:spLocks noGrp="1"/>
          </p:cNvSpPr>
          <p:nvPr>
            <p:ph type="dt" sz="half" idx="12"/>
          </p:nvPr>
        </p:nvSpPr>
        <p:spPr>
          <a:xfrm>
            <a:off x="10361613" y="6130925"/>
            <a:ext cx="1146175" cy="369888"/>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3200CADC-829A-4895-9394-19AF2760DA5D}" type="datetimeFigureOut">
              <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rPr>
            </a:fld>
            <a:endPar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endParaRPr>
          </a:p>
        </p:txBody>
      </p:sp>
      <p:sp>
        <p:nvSpPr>
          <p:cNvPr id="38" name="Footer Placeholder 7"/>
          <p:cNvSpPr>
            <a:spLocks noGrp="1"/>
          </p:cNvSpPr>
          <p:nvPr>
            <p:ph type="ftr" sz="quarter" idx="13"/>
          </p:nvPr>
        </p:nvSpPr>
        <p:spPr>
          <a:xfrm>
            <a:off x="2589213" y="6135688"/>
            <a:ext cx="7620000" cy="365125"/>
          </a:xfrm>
          <a:prstGeom prst="rect">
            <a:avLst/>
          </a:prstGeom>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39" name="Slide Number Placeholder 5"/>
          <p:cNvSpPr>
            <a:spLocks noGrp="1"/>
          </p:cNvSpPr>
          <p:nvPr>
            <p:ph type="sldNum" sz="quarter" idx="14"/>
          </p:nvPr>
        </p:nvSpPr>
        <p:spPr bwMode="gray">
          <a:xfrm>
            <a:off x="531813" y="787400"/>
            <a:ext cx="779463" cy="365125"/>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955246BE-F7AF-411A-9F38-BB25B1C95C99}" type="slidenum">
              <a:rPr kumimoji="0" lang="en-IN" sz="2000" b="0" i="0" u="none" strike="noStrike" kern="1200" cap="none" spc="0" normalizeH="0" baseline="0" noProof="0" smtClean="0">
                <a:ln>
                  <a:noFill/>
                </a:ln>
                <a:solidFill>
                  <a:srgbClr val="FEFFFF"/>
                </a:solidFill>
                <a:effectLst/>
                <a:uLnTx/>
                <a:uFillTx/>
                <a:latin typeface="Calibri" panose="020F0502020204030204" pitchFamily="34" charset="0"/>
                <a:ea typeface="+mn-ea"/>
                <a:cs typeface="+mn-cs"/>
              </a:rPr>
            </a:fld>
            <a:endParaRPr kumimoji="0" lang="en-IN" sz="2000" b="0" i="0" u="none" strike="noStrike" kern="1200" cap="none" spc="0" normalizeH="0" baseline="0" noProof="0">
              <a:ln>
                <a:noFill/>
              </a:ln>
              <a:solidFill>
                <a:srgbClr val="FEFFFF"/>
              </a:solidFill>
              <a:effectLst/>
              <a:uLnTx/>
              <a:uFillTx/>
              <a:latin typeface="Calibri" panose="020F050202020403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173" name="Freeform 11"/>
          <p:cNvSpPr/>
          <p:nvPr/>
        </p:nvSpPr>
        <p:spPr>
          <a:xfrm flipV="1">
            <a:off x="-4762" y="714375"/>
            <a:ext cx="1589087" cy="508000"/>
          </a:xfrm>
          <a:custGeom>
            <a:avLst/>
            <a:gdLst/>
            <a:ahLst/>
            <a:cxnLst/>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7" name="Date Placeholder 2"/>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432FB6CF-50D3-47B2-9EE3-D1E6A4F2D09B}" type="datetimeFigureOut">
              <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rPr>
            </a:fld>
            <a:endPar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endParaRPr>
          </a:p>
        </p:txBody>
      </p:sp>
      <p:sp>
        <p:nvSpPr>
          <p:cNvPr id="38" name="Footer Placeholder 3"/>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39" name="Slide Number Placeholder 4"/>
          <p:cNvSpPr>
            <a:spLocks noGrp="1"/>
          </p:cNvSpPr>
          <p:nvPr>
            <p:ph type="sldNum" sz="quarter" idx="4"/>
          </p:nvPr>
        </p:nvSpPr>
        <p:spPr bwMode="gray">
          <a:xfrm>
            <a:off x="531813" y="787400"/>
            <a:ext cx="779463" cy="365125"/>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91C9FC66-355D-44B3-A3A4-EFBA8BEC18A8}" type="slidenum">
              <a:rPr kumimoji="0" lang="en-IN" sz="2000" b="0" i="0" u="none" strike="noStrike" kern="1200" cap="none" spc="0" normalizeH="0" baseline="0" noProof="0" smtClean="0">
                <a:ln>
                  <a:noFill/>
                </a:ln>
                <a:solidFill>
                  <a:srgbClr val="FEFFFF"/>
                </a:solidFill>
                <a:effectLst/>
                <a:uLnTx/>
                <a:uFillTx/>
                <a:latin typeface="Calibri" panose="020F0502020204030204" pitchFamily="34" charset="0"/>
                <a:ea typeface="+mn-ea"/>
                <a:cs typeface="+mn-cs"/>
              </a:rPr>
            </a:fld>
            <a:endParaRPr kumimoji="0" lang="en-IN" sz="2000" b="0" i="0" u="none" strike="noStrike" kern="1200" cap="none" spc="0" normalizeH="0" baseline="0" noProof="0">
              <a:ln>
                <a:noFill/>
              </a:ln>
              <a:solidFill>
                <a:srgbClr val="FEFFFF"/>
              </a:solidFill>
              <a:effectLst/>
              <a:uLnTx/>
              <a:uFillTx/>
              <a:latin typeface="Calibri" panose="020F050202020403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197" name="Freeform 11"/>
          <p:cNvSpPr/>
          <p:nvPr/>
        </p:nvSpPr>
        <p:spPr>
          <a:xfrm flipV="1">
            <a:off x="-4762" y="714375"/>
            <a:ext cx="1589087" cy="508000"/>
          </a:xfrm>
          <a:custGeom>
            <a:avLst/>
            <a:gdLst/>
            <a:ahLst/>
            <a:cxnLst/>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p>
            <a:endParaRPr lang="en-US"/>
          </a:p>
        </p:txBody>
      </p:sp>
      <p:sp>
        <p:nvSpPr>
          <p:cNvPr id="37" name="Date Placeholder 1"/>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F450405B-1799-4F54-9620-0A43BD811A57}" type="datetimeFigureOut">
              <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rPr>
            </a:fld>
            <a:endPar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endParaRPr>
          </a:p>
        </p:txBody>
      </p:sp>
      <p:sp>
        <p:nvSpPr>
          <p:cNvPr id="38" name="Footer Placeholder 2"/>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39" name="Slide Number Placeholder 3"/>
          <p:cNvSpPr>
            <a:spLocks noGrp="1"/>
          </p:cNvSpPr>
          <p:nvPr>
            <p:ph type="sldNum" sz="quarter" idx="4"/>
          </p:nvPr>
        </p:nvSpPr>
        <p:spPr bwMode="gray">
          <a:xfrm>
            <a:off x="531813" y="787400"/>
            <a:ext cx="779463" cy="365125"/>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D53228FB-5462-416B-841A-81893731152D}" type="slidenum">
              <a:rPr kumimoji="0" lang="en-IN" sz="2000" b="0" i="0" u="none" strike="noStrike" kern="1200" cap="none" spc="0" normalizeH="0" baseline="0" noProof="0" smtClean="0">
                <a:ln>
                  <a:noFill/>
                </a:ln>
                <a:solidFill>
                  <a:srgbClr val="FEFFFF"/>
                </a:solidFill>
                <a:effectLst/>
                <a:uLnTx/>
                <a:uFillTx/>
                <a:latin typeface="Calibri" panose="020F0502020204030204" pitchFamily="34" charset="0"/>
                <a:ea typeface="+mn-ea"/>
                <a:cs typeface="+mn-cs"/>
              </a:rPr>
            </a:fld>
            <a:endParaRPr kumimoji="0" lang="en-IN" sz="2000" b="0" i="0" u="none" strike="noStrike" kern="1200" cap="none" spc="0" normalizeH="0" baseline="0" noProof="0">
              <a:ln>
                <a:noFill/>
              </a:ln>
              <a:solidFill>
                <a:srgbClr val="FEFFFF"/>
              </a:solidFill>
              <a:effectLst/>
              <a:uLnTx/>
              <a:uFillTx/>
              <a:latin typeface="Calibri" panose="020F050202020403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221" name="Freeform 11"/>
          <p:cNvSpPr/>
          <p:nvPr/>
        </p:nvSpPr>
        <p:spPr>
          <a:xfrm flipV="1">
            <a:off x="-4762" y="714375"/>
            <a:ext cx="1589087" cy="508000"/>
          </a:xfrm>
          <a:custGeom>
            <a:avLst/>
            <a:gdLst/>
            <a:ahLst/>
            <a:cxnLst/>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7" name="Date Placeholder 4"/>
          <p:cNvSpPr>
            <a:spLocks noGrp="1"/>
          </p:cNvSpPr>
          <p:nvPr>
            <p:ph type="dt" sz="half" idx="12"/>
          </p:nvPr>
        </p:nvSpPr>
        <p:spPr>
          <a:xfrm>
            <a:off x="10361613" y="6130925"/>
            <a:ext cx="1146175" cy="369888"/>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FD2314FF-9268-413B-A481-4A9FE2D7DB9B}" type="datetimeFigureOut">
              <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rPr>
            </a:fld>
            <a:endPar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endParaRPr>
          </a:p>
        </p:txBody>
      </p:sp>
      <p:sp>
        <p:nvSpPr>
          <p:cNvPr id="38" name="Footer Placeholder 5"/>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39" name="Slide Number Placeholder 6"/>
          <p:cNvSpPr>
            <a:spLocks noGrp="1"/>
          </p:cNvSpPr>
          <p:nvPr>
            <p:ph type="sldNum" sz="quarter" idx="4"/>
          </p:nvPr>
        </p:nvSpPr>
        <p:spPr bwMode="gray">
          <a:xfrm>
            <a:off x="531813" y="787400"/>
            <a:ext cx="779463" cy="365125"/>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0E05F257-8155-4B90-85D4-3130BC56A6D8}" type="slidenum">
              <a:rPr kumimoji="0" lang="en-IN" sz="2000" b="0" i="0" u="none" strike="noStrike" kern="1200" cap="none" spc="0" normalizeH="0" baseline="0" noProof="0" smtClean="0">
                <a:ln>
                  <a:noFill/>
                </a:ln>
                <a:solidFill>
                  <a:srgbClr val="FEFFFF"/>
                </a:solidFill>
                <a:effectLst/>
                <a:uLnTx/>
                <a:uFillTx/>
                <a:latin typeface="Calibri" panose="020F0502020204030204" pitchFamily="34" charset="0"/>
                <a:ea typeface="+mn-ea"/>
                <a:cs typeface="+mn-cs"/>
              </a:rPr>
            </a:fld>
            <a:endParaRPr kumimoji="0" lang="en-IN" sz="2000" b="0" i="0" u="none" strike="noStrike" kern="1200" cap="none" spc="0" normalizeH="0" baseline="0" noProof="0">
              <a:ln>
                <a:noFill/>
              </a:ln>
              <a:solidFill>
                <a:srgbClr val="FEFFFF"/>
              </a:solidFill>
              <a:effectLst/>
              <a:uLnTx/>
              <a:uFillTx/>
              <a:latin typeface="Calibri" panose="020F050202020403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245" name="Freeform 11"/>
          <p:cNvSpPr/>
          <p:nvPr/>
        </p:nvSpPr>
        <p:spPr>
          <a:xfrm flipV="1">
            <a:off x="-4762" y="4911725"/>
            <a:ext cx="1589087" cy="508000"/>
          </a:xfrm>
          <a:custGeom>
            <a:avLst/>
            <a:gdLst/>
            <a:ahLst/>
            <a:cxnLst/>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p>
            <a:endParaRPr lang="en-US"/>
          </a:p>
        </p:txBody>
      </p:sp>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vert="horz" lIns="91440" tIns="45720" rIns="91440" bIns="45720"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1" fontAlgn="auto" latinLnBrk="0" hangingPunct="1">
              <a:lnSpc>
                <a:spcPct val="100000"/>
              </a:lnSpc>
              <a:spcBef>
                <a:spcPts val="1000"/>
              </a:spcBef>
              <a:spcAft>
                <a:spcPts val="0"/>
              </a:spcAft>
              <a:buClr>
                <a:schemeClr val="accent1"/>
              </a:buClr>
              <a:buSzTx/>
              <a:buFont typeface="Wingdings 3" pitchFamily="18" charset="2"/>
              <a:buNone/>
              <a:defRPr/>
            </a:pPr>
            <a:r>
              <a:rPr kumimoji="0" lang="en-US" sz="16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Click icon to add picture</a:t>
            </a: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7" name="Date Placeholder 4"/>
          <p:cNvSpPr>
            <a:spLocks noGrp="1"/>
          </p:cNvSpPr>
          <p:nvPr>
            <p:ph type="dt" sz="half" idx="12"/>
          </p:nvPr>
        </p:nvSpPr>
        <p:spPr>
          <a:xfrm>
            <a:off x="10361613" y="6130925"/>
            <a:ext cx="1146175" cy="369888"/>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479F2E23-B395-4891-808B-BFAB42D77C2D}" type="datetimeFigureOut">
              <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rPr>
            </a:fld>
            <a:endPar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endParaRPr>
          </a:p>
        </p:txBody>
      </p:sp>
      <p:sp>
        <p:nvSpPr>
          <p:cNvPr id="38" name="Footer Placeholder 5"/>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39" name="Slide Number Placeholder 6"/>
          <p:cNvSpPr>
            <a:spLocks noGrp="1"/>
          </p:cNvSpPr>
          <p:nvPr>
            <p:ph type="sldNum" sz="quarter" idx="4"/>
          </p:nvPr>
        </p:nvSpPr>
        <p:spPr bwMode="gray">
          <a:xfrm>
            <a:off x="531813" y="4983163"/>
            <a:ext cx="779463" cy="365125"/>
          </a:xfrm>
          <a:prstGeom prst="rect">
            <a:avLst/>
          </a:prstGeom>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6C42ACD2-8099-414A-B255-AF6377D3EB84}" type="slidenum">
              <a:rPr kumimoji="0" lang="en-IN" sz="2000" b="0" i="0" u="none" strike="noStrike" kern="1200" cap="none" spc="0" normalizeH="0" baseline="0" noProof="0" smtClean="0">
                <a:ln>
                  <a:noFill/>
                </a:ln>
                <a:solidFill>
                  <a:srgbClr val="FEFFFF"/>
                </a:solidFill>
                <a:effectLst/>
                <a:uLnTx/>
                <a:uFillTx/>
                <a:latin typeface="Calibri" panose="020F0502020204030204" pitchFamily="34" charset="0"/>
                <a:ea typeface="+mn-ea"/>
                <a:cs typeface="+mn-cs"/>
              </a:rPr>
            </a:fld>
            <a:endParaRPr kumimoji="0" lang="en-IN" sz="2000" b="0" i="0" u="none" strike="noStrike" kern="1200" cap="none" spc="0" normalizeH="0" baseline="0" noProof="0">
              <a:ln>
                <a:noFill/>
              </a:ln>
              <a:solidFill>
                <a:srgbClr val="FEFFFF"/>
              </a:solidFill>
              <a:effectLst/>
              <a:uLnTx/>
              <a:uFillTx/>
              <a:latin typeface="Calibri" panose="020F050202020403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p:grpSp>
        <p:nvGrpSpPr>
          <p:cNvPr id="1026" name="Group 22"/>
          <p:cNvGrpSpPr/>
          <p:nvPr/>
        </p:nvGrpSpPr>
        <p:grpSpPr>
          <a:xfrm>
            <a:off x="0" y="228600"/>
            <a:ext cx="2851150" cy="6638925"/>
            <a:chOff x="2487613" y="285750"/>
            <a:chExt cx="2428875" cy="5654676"/>
          </a:xfrm>
        </p:grpSpPr>
        <p:sp>
          <p:nvSpPr>
            <p:cNvPr id="1046" name="Freeform 11"/>
            <p:cNvSpPr/>
            <p:nvPr/>
          </p:nvSpPr>
          <p:spPr>
            <a:xfrm>
              <a:off x="2487613" y="2284413"/>
              <a:ext cx="85725" cy="533400"/>
            </a:xfrm>
            <a:custGeom>
              <a:avLst/>
              <a:gdLst/>
              <a:ahLst/>
              <a:cxnLst/>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9525">
              <a:noFill/>
            </a:ln>
          </p:spPr>
          <p:txBody>
            <a:bodyPr/>
            <a:p>
              <a:endParaRPr lang="en-US"/>
            </a:p>
          </p:txBody>
        </p:sp>
        <p:sp>
          <p:nvSpPr>
            <p:cNvPr id="1047" name="Freeform 12"/>
            <p:cNvSpPr/>
            <p:nvPr/>
          </p:nvSpPr>
          <p:spPr>
            <a:xfrm>
              <a:off x="2597151" y="2779713"/>
              <a:ext cx="550863" cy="1978025"/>
            </a:xfrm>
            <a:custGeom>
              <a:avLst/>
              <a:gdLst/>
              <a:ahLst/>
              <a:cxnLst/>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9525">
              <a:noFill/>
            </a:ln>
          </p:spPr>
          <p:txBody>
            <a:bodyPr/>
            <a:p>
              <a:endParaRPr lang="en-US"/>
            </a:p>
          </p:txBody>
        </p:sp>
        <p:sp>
          <p:nvSpPr>
            <p:cNvPr id="1048" name="Freeform 13"/>
            <p:cNvSpPr/>
            <p:nvPr/>
          </p:nvSpPr>
          <p:spPr>
            <a:xfrm>
              <a:off x="3175001" y="4730750"/>
              <a:ext cx="519113" cy="1209675"/>
            </a:xfrm>
            <a:custGeom>
              <a:avLst/>
              <a:gdLst/>
              <a:ahLst/>
              <a:cxnLst/>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9525">
              <a:noFill/>
            </a:ln>
          </p:spPr>
          <p:txBody>
            <a:bodyPr/>
            <a:p>
              <a:endParaRPr lang="en-US"/>
            </a:p>
          </p:txBody>
        </p:sp>
        <p:sp>
          <p:nvSpPr>
            <p:cNvPr id="1049" name="Freeform 14"/>
            <p:cNvSpPr/>
            <p:nvPr/>
          </p:nvSpPr>
          <p:spPr>
            <a:xfrm>
              <a:off x="3305176" y="5630863"/>
              <a:ext cx="146050" cy="309563"/>
            </a:xfrm>
            <a:custGeom>
              <a:avLst/>
              <a:gdLst/>
              <a:ahLst/>
              <a:cxnLst/>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9525">
              <a:noFill/>
            </a:ln>
          </p:spPr>
          <p:txBody>
            <a:bodyPr/>
            <a:p>
              <a:endParaRPr lang="en-US"/>
            </a:p>
          </p:txBody>
        </p:sp>
        <p:sp>
          <p:nvSpPr>
            <p:cNvPr id="1050" name="Freeform 15"/>
            <p:cNvSpPr/>
            <p:nvPr/>
          </p:nvSpPr>
          <p:spPr>
            <a:xfrm>
              <a:off x="2573338" y="2817813"/>
              <a:ext cx="700088" cy="2835275"/>
            </a:xfrm>
            <a:custGeom>
              <a:avLst/>
              <a:gdLst/>
              <a:ahLst/>
              <a:cxnLst/>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9525">
              <a:noFill/>
            </a:ln>
          </p:spPr>
          <p:txBody>
            <a:bodyPr/>
            <a:p>
              <a:endParaRPr lang="en-US"/>
            </a:p>
          </p:txBody>
        </p:sp>
        <p:sp>
          <p:nvSpPr>
            <p:cNvPr id="1051" name="Freeform 16"/>
            <p:cNvSpPr/>
            <p:nvPr/>
          </p:nvSpPr>
          <p:spPr>
            <a:xfrm>
              <a:off x="2506663" y="285750"/>
              <a:ext cx="90488" cy="2493963"/>
            </a:xfrm>
            <a:custGeom>
              <a:avLst/>
              <a:gdLst/>
              <a:ahLst/>
              <a:cxnLst/>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9525">
              <a:noFill/>
            </a:ln>
          </p:spPr>
          <p:txBody>
            <a:bodyPr/>
            <a:p>
              <a:endParaRPr lang="en-US"/>
            </a:p>
          </p:txBody>
        </p:sp>
        <p:sp>
          <p:nvSpPr>
            <p:cNvPr id="1052" name="Freeform 17"/>
            <p:cNvSpPr/>
            <p:nvPr/>
          </p:nvSpPr>
          <p:spPr>
            <a:xfrm>
              <a:off x="2554288" y="2598738"/>
              <a:ext cx="66675" cy="420688"/>
            </a:xfrm>
            <a:custGeom>
              <a:avLst/>
              <a:gdLst/>
              <a:ahLst/>
              <a:cxnLst/>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9525">
              <a:noFill/>
            </a:ln>
          </p:spPr>
          <p:txBody>
            <a:bodyPr/>
            <a:p>
              <a:endParaRPr lang="en-US"/>
            </a:p>
          </p:txBody>
        </p:sp>
        <p:sp>
          <p:nvSpPr>
            <p:cNvPr id="1053" name="Freeform 18"/>
            <p:cNvSpPr/>
            <p:nvPr/>
          </p:nvSpPr>
          <p:spPr>
            <a:xfrm>
              <a:off x="3143251" y="4757738"/>
              <a:ext cx="161925" cy="873125"/>
            </a:xfrm>
            <a:custGeom>
              <a:avLst/>
              <a:gdLst/>
              <a:ahLst/>
              <a:cxnLst/>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9525">
              <a:noFill/>
            </a:ln>
          </p:spPr>
          <p:txBody>
            <a:bodyPr/>
            <a:p>
              <a:endParaRPr lang="en-US"/>
            </a:p>
          </p:txBody>
        </p:sp>
        <p:sp>
          <p:nvSpPr>
            <p:cNvPr id="1054" name="Freeform 19"/>
            <p:cNvSpPr/>
            <p:nvPr/>
          </p:nvSpPr>
          <p:spPr>
            <a:xfrm>
              <a:off x="3148013" y="1282700"/>
              <a:ext cx="1768475" cy="3448050"/>
            </a:xfrm>
            <a:custGeom>
              <a:avLst/>
              <a:gdLst/>
              <a:ahLst/>
              <a:cxnLst/>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9525">
              <a:noFill/>
            </a:ln>
          </p:spPr>
          <p:txBody>
            <a:bodyPr/>
            <a:p>
              <a:endParaRPr lang="en-US"/>
            </a:p>
          </p:txBody>
        </p:sp>
        <p:sp>
          <p:nvSpPr>
            <p:cNvPr id="1055" name="Freeform 20"/>
            <p:cNvSpPr/>
            <p:nvPr/>
          </p:nvSpPr>
          <p:spPr>
            <a:xfrm>
              <a:off x="3273426" y="5653088"/>
              <a:ext cx="138113" cy="287338"/>
            </a:xfrm>
            <a:custGeom>
              <a:avLst/>
              <a:gdLst/>
              <a:ahLst/>
              <a:cxnLst/>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9525">
              <a:noFill/>
            </a:ln>
          </p:spPr>
          <p:txBody>
            <a:bodyPr/>
            <a:p>
              <a:endParaRPr lang="en-US"/>
            </a:p>
          </p:txBody>
        </p:sp>
        <p:sp>
          <p:nvSpPr>
            <p:cNvPr id="1056" name="Freeform 21"/>
            <p:cNvSpPr/>
            <p:nvPr/>
          </p:nvSpPr>
          <p:spPr>
            <a:xfrm>
              <a:off x="3143251" y="4656138"/>
              <a:ext cx="31750" cy="188913"/>
            </a:xfrm>
            <a:custGeom>
              <a:avLst/>
              <a:gdLst/>
              <a:ahLst/>
              <a:cxnLst/>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9525">
              <a:noFill/>
            </a:ln>
          </p:spPr>
          <p:txBody>
            <a:bodyPr/>
            <a:p>
              <a:endParaRPr lang="en-US"/>
            </a:p>
          </p:txBody>
        </p:sp>
        <p:sp>
          <p:nvSpPr>
            <p:cNvPr id="1057" name="Freeform 22"/>
            <p:cNvSpPr/>
            <p:nvPr/>
          </p:nvSpPr>
          <p:spPr>
            <a:xfrm>
              <a:off x="3211513" y="5410200"/>
              <a:ext cx="203200" cy="530225"/>
            </a:xfrm>
            <a:custGeom>
              <a:avLst/>
              <a:gdLst/>
              <a:ahLst/>
              <a:cxnLst/>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9525">
              <a:noFill/>
            </a:ln>
          </p:spPr>
          <p:txBody>
            <a:bodyPr/>
            <a:p>
              <a:endParaRPr lang="en-US"/>
            </a:p>
          </p:txBody>
        </p:sp>
      </p:grpSp>
      <p:grpSp>
        <p:nvGrpSpPr>
          <p:cNvPr id="1027" name="Group 9"/>
          <p:cNvGrpSpPr/>
          <p:nvPr/>
        </p:nvGrpSpPr>
        <p:grpSpPr>
          <a:xfrm>
            <a:off x="26988" y="0"/>
            <a:ext cx="2357437" cy="6853238"/>
            <a:chOff x="6627813" y="194833"/>
            <a:chExt cx="1952625" cy="5678918"/>
          </a:xfrm>
        </p:grpSpPr>
        <p:sp>
          <p:nvSpPr>
            <p:cNvPr id="1034" name="Freeform 27"/>
            <p:cNvSpPr/>
            <p:nvPr/>
          </p:nvSpPr>
          <p:spPr>
            <a:xfrm>
              <a:off x="6627813" y="194833"/>
              <a:ext cx="409575" cy="3646488"/>
            </a:xfrm>
            <a:custGeom>
              <a:avLst/>
              <a:gdLst/>
              <a:ahLst/>
              <a:cxnLst/>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alpha val="100000"/>
              </a:schemeClr>
            </a:solidFill>
            <a:ln w="9525">
              <a:noFill/>
            </a:ln>
          </p:spPr>
          <p:txBody>
            <a:bodyPr/>
            <a:p>
              <a:endParaRPr lang="en-US"/>
            </a:p>
          </p:txBody>
        </p:sp>
        <p:sp>
          <p:nvSpPr>
            <p:cNvPr id="1035" name="Freeform 28"/>
            <p:cNvSpPr/>
            <p:nvPr/>
          </p:nvSpPr>
          <p:spPr>
            <a:xfrm>
              <a:off x="7061201" y="3771900"/>
              <a:ext cx="350838" cy="1309688"/>
            </a:xfrm>
            <a:custGeom>
              <a:avLst/>
              <a:gdLst/>
              <a:ahLst/>
              <a:cxnLst/>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alpha val="100000"/>
              </a:schemeClr>
            </a:solidFill>
            <a:ln w="9525">
              <a:noFill/>
            </a:ln>
          </p:spPr>
          <p:txBody>
            <a:bodyPr/>
            <a:p>
              <a:endParaRPr lang="en-US"/>
            </a:p>
          </p:txBody>
        </p:sp>
        <p:sp>
          <p:nvSpPr>
            <p:cNvPr id="1036" name="Freeform 29"/>
            <p:cNvSpPr/>
            <p:nvPr/>
          </p:nvSpPr>
          <p:spPr>
            <a:xfrm>
              <a:off x="7439026" y="5053013"/>
              <a:ext cx="357188" cy="820738"/>
            </a:xfrm>
            <a:custGeom>
              <a:avLst/>
              <a:gdLst/>
              <a:ahLst/>
              <a:cxnLst/>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alpha val="100000"/>
              </a:schemeClr>
            </a:solidFill>
            <a:ln w="9525">
              <a:noFill/>
            </a:ln>
          </p:spPr>
          <p:txBody>
            <a:bodyPr/>
            <a:p>
              <a:endParaRPr lang="en-US"/>
            </a:p>
          </p:txBody>
        </p:sp>
        <p:sp>
          <p:nvSpPr>
            <p:cNvPr id="1037" name="Freeform 30"/>
            <p:cNvSpPr/>
            <p:nvPr/>
          </p:nvSpPr>
          <p:spPr>
            <a:xfrm>
              <a:off x="7037388" y="3811588"/>
              <a:ext cx="457200" cy="1852613"/>
            </a:xfrm>
            <a:custGeom>
              <a:avLst/>
              <a:gdLst/>
              <a:ahLst/>
              <a:cxnLst/>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alpha val="100000"/>
              </a:schemeClr>
            </a:solidFill>
            <a:ln w="9525">
              <a:noFill/>
            </a:ln>
          </p:spPr>
          <p:txBody>
            <a:bodyPr/>
            <a:p>
              <a:endParaRPr lang="en-US"/>
            </a:p>
          </p:txBody>
        </p:sp>
        <p:sp>
          <p:nvSpPr>
            <p:cNvPr id="1038" name="Freeform 31"/>
            <p:cNvSpPr/>
            <p:nvPr/>
          </p:nvSpPr>
          <p:spPr>
            <a:xfrm>
              <a:off x="6992938" y="1263650"/>
              <a:ext cx="144463" cy="2508250"/>
            </a:xfrm>
            <a:custGeom>
              <a:avLst/>
              <a:gdLst/>
              <a:ahLst/>
              <a:cxnLst/>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alpha val="100000"/>
              </a:schemeClr>
            </a:solidFill>
            <a:ln w="9525">
              <a:noFill/>
            </a:ln>
          </p:spPr>
          <p:txBody>
            <a:bodyPr/>
            <a:p>
              <a:endParaRPr lang="en-US"/>
            </a:p>
          </p:txBody>
        </p:sp>
        <p:sp>
          <p:nvSpPr>
            <p:cNvPr id="1039" name="Freeform 32"/>
            <p:cNvSpPr/>
            <p:nvPr/>
          </p:nvSpPr>
          <p:spPr>
            <a:xfrm>
              <a:off x="7526338" y="5640388"/>
              <a:ext cx="111125" cy="233363"/>
            </a:xfrm>
            <a:custGeom>
              <a:avLst/>
              <a:gdLst/>
              <a:ahLst/>
              <a:cxnLst/>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alpha val="100000"/>
              </a:schemeClr>
            </a:solidFill>
            <a:ln w="9525">
              <a:noFill/>
            </a:ln>
          </p:spPr>
          <p:txBody>
            <a:bodyPr/>
            <a:p>
              <a:endParaRPr lang="en-US"/>
            </a:p>
          </p:txBody>
        </p:sp>
        <p:sp>
          <p:nvSpPr>
            <p:cNvPr id="1040" name="Freeform 33"/>
            <p:cNvSpPr/>
            <p:nvPr/>
          </p:nvSpPr>
          <p:spPr>
            <a:xfrm>
              <a:off x="7021513" y="3598863"/>
              <a:ext cx="68263" cy="423863"/>
            </a:xfrm>
            <a:custGeom>
              <a:avLst/>
              <a:gdLst/>
              <a:ahLst/>
              <a:cxnLst/>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alpha val="100000"/>
              </a:schemeClr>
            </a:solidFill>
            <a:ln w="9525">
              <a:noFill/>
            </a:ln>
          </p:spPr>
          <p:txBody>
            <a:bodyPr/>
            <a:p>
              <a:endParaRPr lang="en-US"/>
            </a:p>
          </p:txBody>
        </p:sp>
        <p:sp>
          <p:nvSpPr>
            <p:cNvPr id="1041" name="Freeform 34"/>
            <p:cNvSpPr/>
            <p:nvPr/>
          </p:nvSpPr>
          <p:spPr>
            <a:xfrm>
              <a:off x="7412038" y="2801938"/>
              <a:ext cx="1168400" cy="2251075"/>
            </a:xfrm>
            <a:custGeom>
              <a:avLst/>
              <a:gdLst/>
              <a:ahLst/>
              <a:cxnLst/>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alpha val="100000"/>
              </a:schemeClr>
            </a:solidFill>
            <a:ln w="9525">
              <a:noFill/>
            </a:ln>
          </p:spPr>
          <p:txBody>
            <a:bodyPr/>
            <a:p>
              <a:endParaRPr lang="en-US"/>
            </a:p>
          </p:txBody>
        </p:sp>
        <p:sp>
          <p:nvSpPr>
            <p:cNvPr id="1042" name="Freeform 35"/>
            <p:cNvSpPr/>
            <p:nvPr/>
          </p:nvSpPr>
          <p:spPr>
            <a:xfrm>
              <a:off x="7494588" y="5664200"/>
              <a:ext cx="100013" cy="209550"/>
            </a:xfrm>
            <a:custGeom>
              <a:avLst/>
              <a:gdLst/>
              <a:ahLst/>
              <a:cxnLst/>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alpha val="100000"/>
              </a:schemeClr>
            </a:solidFill>
            <a:ln w="9525">
              <a:noFill/>
            </a:ln>
          </p:spPr>
          <p:txBody>
            <a:bodyPr/>
            <a:p>
              <a:endParaRPr lang="en-US"/>
            </a:p>
          </p:txBody>
        </p:sp>
        <p:sp>
          <p:nvSpPr>
            <p:cNvPr id="1043" name="Freeform 36"/>
            <p:cNvSpPr/>
            <p:nvPr/>
          </p:nvSpPr>
          <p:spPr>
            <a:xfrm>
              <a:off x="7412038" y="5081588"/>
              <a:ext cx="114300" cy="558800"/>
            </a:xfrm>
            <a:custGeom>
              <a:avLst/>
              <a:gdLst/>
              <a:ahLst/>
              <a:cxnLst/>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alpha val="100000"/>
              </a:schemeClr>
            </a:solidFill>
            <a:ln w="9525">
              <a:noFill/>
            </a:ln>
          </p:spPr>
          <p:txBody>
            <a:bodyPr/>
            <a:p>
              <a:endParaRPr lang="en-US"/>
            </a:p>
          </p:txBody>
        </p:sp>
        <p:sp>
          <p:nvSpPr>
            <p:cNvPr id="1044" name="Freeform 37"/>
            <p:cNvSpPr/>
            <p:nvPr/>
          </p:nvSpPr>
          <p:spPr>
            <a:xfrm>
              <a:off x="7412038" y="4978400"/>
              <a:ext cx="31750" cy="188913"/>
            </a:xfrm>
            <a:custGeom>
              <a:avLst/>
              <a:gdLst/>
              <a:ahLst/>
              <a:cxnLst/>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alpha val="100000"/>
              </a:schemeClr>
            </a:solidFill>
            <a:ln w="9525">
              <a:noFill/>
            </a:ln>
          </p:spPr>
          <p:txBody>
            <a:bodyPr/>
            <a:p>
              <a:endParaRPr lang="en-US"/>
            </a:p>
          </p:txBody>
        </p:sp>
        <p:sp>
          <p:nvSpPr>
            <p:cNvPr id="1045" name="Freeform 38"/>
            <p:cNvSpPr/>
            <p:nvPr/>
          </p:nvSpPr>
          <p:spPr>
            <a:xfrm>
              <a:off x="7439026" y="5434013"/>
              <a:ext cx="174625" cy="439738"/>
            </a:xfrm>
            <a:custGeom>
              <a:avLst/>
              <a:gdLst/>
              <a:ahLst/>
              <a:cxnLst/>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alpha val="100000"/>
              </a:schemeClr>
            </a:solidFill>
            <a:ln w="9525">
              <a:noFill/>
            </a:ln>
          </p:spPr>
          <p:txBody>
            <a:bodyPr/>
            <a:p>
              <a:endParaRPr lang="en-US"/>
            </a:p>
          </p:txBody>
        </p:sp>
      </p:grpSp>
      <p:sp>
        <p:nvSpPr>
          <p:cNvPr id="7" name="Rectangle 6"/>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a:xfrm>
            <a:off x="2592388" y="623888"/>
            <a:ext cx="8912225" cy="1281112"/>
          </a:xfrm>
          <a:prstGeom prst="rect">
            <a:avLst/>
          </a:prstGeom>
          <a:noFill/>
          <a:ln w="9525">
            <a:noFill/>
          </a:ln>
        </p:spPr>
        <p:txBody>
          <a:bodyPr/>
          <a:p>
            <a:pPr lvl="0"/>
            <a:r>
              <a:rPr dirty="0"/>
              <a:t>Click to edit Master title style</a:t>
            </a:r>
            <a:endParaRPr dirty="0"/>
          </a:p>
        </p:txBody>
      </p:sp>
      <p:sp>
        <p:nvSpPr>
          <p:cNvPr id="1030" name="Text Placeholder 2"/>
          <p:cNvSpPr>
            <a:spLocks noGrp="1"/>
          </p:cNvSpPr>
          <p:nvPr>
            <p:ph type="body" idx="1"/>
          </p:nvPr>
        </p:nvSpPr>
        <p:spPr>
          <a:xfrm>
            <a:off x="2589213" y="2133600"/>
            <a:ext cx="8915400" cy="38862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FEDAB5A2-F3A2-4545-940D-473269E14022}" type="datetimeFigureOut">
              <a:rPr kumimoji="0" lang="en-IN" sz="900" b="0" i="0" u="none" strike="noStrike" kern="1200" cap="none" spc="0" normalizeH="0" baseline="0" noProof="0" smtClean="0">
                <a:ln>
                  <a:noFill/>
                </a:ln>
                <a:solidFill>
                  <a:schemeClr val="tx1">
                    <a:tint val="75000"/>
                  </a:schemeClr>
                </a:solidFill>
                <a:effectLst/>
                <a:uLnTx/>
                <a:uFillTx/>
                <a:latin typeface="Calibri" panose="020F0502020204030204" pitchFamily="34" charset="0"/>
                <a:ea typeface="+mn-ea"/>
                <a:cs typeface="+mn-cs"/>
              </a:rPr>
            </a:fld>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5" name="Footer Placeholder 4"/>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900" b="0" i="0" u="none" strike="noStrike" kern="1200" cap="none" spc="0" normalizeH="0" baseline="0" noProof="0">
              <a:ln>
                <a:noFill/>
              </a:ln>
              <a:solidFill>
                <a:schemeClr val="tx1">
                  <a:tint val="75000"/>
                </a:schemeClr>
              </a:solidFill>
              <a:effectLst/>
              <a:uLnTx/>
              <a:uFillTx/>
              <a:latin typeface="Calibri" panose="020F0502020204030204" pitchFamily="34" charset="0"/>
              <a:ea typeface="+mn-ea"/>
              <a:cs typeface="+mn-cs"/>
            </a:endParaRPr>
          </a:p>
        </p:txBody>
      </p:sp>
      <p:sp>
        <p:nvSpPr>
          <p:cNvPr id="6" name="Slide Number Placeholder 5"/>
          <p:cNvSpPr>
            <a:spLocks noGrp="1"/>
          </p:cNvSpPr>
          <p:nvPr>
            <p:ph type="sldNum" sz="quarter" idx="4"/>
          </p:nvPr>
        </p:nvSpPr>
        <p:spPr bwMode="gray">
          <a:xfrm>
            <a:off x="531813" y="787400"/>
            <a:ext cx="779463" cy="365125"/>
          </a:xfrm>
          <a:prstGeom prst="rect">
            <a:avLst/>
          </a:prstGeom>
        </p:spPr>
        <p:txBody>
          <a:bodyPr vert="horz" lIns="91440" tIns="45720" rIns="91440" bIns="45720" rtlCol="0" anchor="ctr"/>
          <a:lstStyle>
            <a:lvl1pPr algn="r">
              <a:defRPr sz="2000">
                <a:solidFill>
                  <a:srgbClr val="FEFFFF"/>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2FEDF278-0AF8-4F31-8F5F-F65EC1D0EDC0}" type="slidenum">
              <a:rPr kumimoji="0" lang="en-IN" sz="2000" b="0" i="0" u="none" strike="noStrike" kern="1200" cap="none" spc="0" normalizeH="0" baseline="0" noProof="0" smtClean="0">
                <a:ln>
                  <a:noFill/>
                </a:ln>
                <a:solidFill>
                  <a:srgbClr val="FEFFFF"/>
                </a:solidFill>
                <a:effectLst/>
                <a:uLnTx/>
                <a:uFillTx/>
                <a:latin typeface="Calibri" panose="020F0502020204030204" pitchFamily="34" charset="0"/>
                <a:ea typeface="+mn-ea"/>
                <a:cs typeface="+mn-cs"/>
              </a:rPr>
            </a:fld>
            <a:endParaRPr kumimoji="0" lang="en-IN" sz="2000" b="0" i="0" u="none" strike="noStrike" kern="1200" cap="none" spc="0" normalizeH="0" baseline="0" noProof="0">
              <a:ln>
                <a:noFill/>
              </a:ln>
              <a:solidFill>
                <a:srgbClr val="FEFFFF"/>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slide" Target="slide20.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7.xml"/><Relationship Id="rId3" Type="http://schemas.openxmlformats.org/officeDocument/2006/relationships/slide" Target="slide16.xml"/><Relationship Id="rId2" Type="http://schemas.openxmlformats.org/officeDocument/2006/relationships/slide" Target="slide15.xml"/><Relationship Id="rId1"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hyperlink" Target="http://www.w3schools.com/jsref/prop_attr_value.asp" TargetMode="External"/><Relationship Id="rId1" Type="http://schemas.openxmlformats.org/officeDocument/2006/relationships/hyperlink" Target="http://www.w3schools.com/jsref/prop_attr_name.asp" TargetMode="Externa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developer.mozilla.org/" TargetMode="External"/><Relationship Id="rId2" Type="http://schemas.openxmlformats.org/officeDocument/2006/relationships/hyperlink" Target="http://www.w3schools.com/js/default.asp" TargetMode="External"/><Relationship Id="rId1" Type="http://schemas.openxmlformats.org/officeDocument/2006/relationships/hyperlink" Target="http://www.javatpoint.com/javascript-tutoria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ctrTitle"/>
          </p:nvPr>
        </p:nvSpPr>
        <p:spPr>
          <a:ln/>
        </p:spPr>
        <p:txBody>
          <a:bodyPr vert="horz" wrap="square" lIns="91440" tIns="45720" rIns="91440" bIns="45720" anchor="b" anchorCtr="0"/>
          <a:p>
            <a:pPr defTabSz="457200">
              <a:buClrTx/>
              <a:buSzTx/>
              <a:buFontTx/>
              <a:buNone/>
            </a:pPr>
            <a:r>
              <a:rPr lang="en-IN" altLang="x-none" kern="1200" dirty="0">
                <a:latin typeface="+mj-lt"/>
                <a:ea typeface="+mj-ea"/>
                <a:cs typeface="+mj-cs"/>
              </a:rPr>
              <a:t>Javascript</a:t>
            </a:r>
            <a:endParaRPr lang="en-IN" altLang="x-none" kern="1200" dirty="0">
              <a:latin typeface="+mj-lt"/>
              <a:ea typeface="+mj-ea"/>
              <a:cs typeface="+mj-cs"/>
            </a:endParaRPr>
          </a:p>
        </p:txBody>
      </p:sp>
      <p:sp>
        <p:nvSpPr>
          <p:cNvPr id="3075" name="Subtitle 2"/>
          <p:cNvSpPr>
            <a:spLocks noGrp="1"/>
          </p:cNvSpPr>
          <p:nvPr>
            <p:ph type="subTitle" idx="1"/>
          </p:nvPr>
        </p:nvSpPr>
        <p:spPr>
          <a:xfrm>
            <a:off x="2589213" y="4776788"/>
            <a:ext cx="8915400" cy="1127125"/>
          </a:xfrm>
        </p:spPr>
        <p:txBody>
          <a:bodyPr vert="horz" lIns="91440" tIns="45720" rIns="91440" bIns="45720" rtlCol="0" anchor="t">
            <a:normAutofit/>
          </a:bodyPr>
          <a:lstStyle/>
          <a:p>
            <a:pPr marL="0" marR="0" lvl="0" indent="0" algn="l" defTabSz="457200" rtl="0" eaLnBrk="1" fontAlgn="auto" latinLnBrk="0" hangingPunct="1">
              <a:lnSpc>
                <a:spcPct val="100000"/>
              </a:lnSpc>
              <a:spcBef>
                <a:spcPts val="1000"/>
              </a:spcBef>
              <a:spcAft>
                <a:spcPts val="0"/>
              </a:spcAft>
              <a:buClr>
                <a:schemeClr val="accent1"/>
              </a:buClr>
              <a:buSzTx/>
              <a:buFont typeface="Wingdings 3" pitchFamily="18" charset="2"/>
              <a:buNone/>
              <a:defRPr/>
            </a:pPr>
            <a:r>
              <a:rPr kumimoji="0" lang="en-US" altLang="en-IN" sz="180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t>Adegoke Babatunde</a:t>
            </a:r>
            <a:endParaRPr kumimoji="0" lang="en-US" altLang="en-IN" sz="18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Wingdings 3" pitchFamily="18" charset="2"/>
              <a:buNone/>
              <a:defRPr/>
            </a:pPr>
            <a:endParaRPr kumimoji="0" lang="en-US" altLang="en-IN" sz="1800" b="0" i="0" u="none" strike="noStrike" kern="1200" cap="none" spc="0" normalizeH="0" baseline="0" noProof="0" smtClean="0">
              <a:ln>
                <a:noFill/>
              </a:ln>
              <a:solidFill>
                <a:schemeClr val="tx1">
                  <a:lumMod val="65000"/>
                  <a:lumOff val="3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89113" y="96838"/>
            <a:ext cx="10515600" cy="1325563"/>
          </a:xfrm>
        </p:spPr>
        <p:txBody>
          <a:bodyPr vert="horz" lIns="91440" tIns="45720" rIns="91440" bIns="45720" rtlCol="0" anchor="t">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br>
              <a:rPr kumimoji="0" lang="en-IN" sz="3600" b="1"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b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Case</a:t>
            </a: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 </a:t>
            </a: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Sensitivity</a:t>
            </a:r>
            <a:br>
              <a:rPr kumimoji="0" lang="en-IN" sz="3600" b="1"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br>
            <a:br>
              <a:rPr kumimoji="0" lang="en-IN"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br>
            <a:endParaRPr kumimoji="0" lang="en-IN" sz="3600" b="0"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28675" name="Content Placeholder 2"/>
          <p:cNvSpPr>
            <a:spLocks noGrp="1"/>
          </p:cNvSpPr>
          <p:nvPr>
            <p:ph idx="1"/>
          </p:nvPr>
        </p:nvSpPr>
        <p:spPr>
          <a:xfrm>
            <a:off x="2589213" y="2133600"/>
            <a:ext cx="8915400" cy="3778250"/>
          </a:xfrm>
          <a:ln/>
        </p:spPr>
        <p:txBody>
          <a:bodyPr vert="horz" wrap="square" lIns="91440" tIns="45720" rIns="91440" bIns="45720" anchor="t" anchorCtr="0"/>
          <a:p>
            <a:r>
              <a:rPr lang="en-IN" altLang="x-none" dirty="0"/>
              <a:t>JavaScript is a case-sensitive language.</a:t>
            </a:r>
            <a:endParaRPr lang="en-IN" altLang="x-non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a:xfrm>
            <a:off x="2306638" y="706438"/>
            <a:ext cx="8910637" cy="1281112"/>
          </a:xfrm>
          <a:ln/>
        </p:spPr>
        <p:txBody>
          <a:bodyPr vert="horz" wrap="square" lIns="91440" tIns="45720" rIns="91440" bIns="45720" anchor="t" anchorCtr="0"/>
          <a:p>
            <a:pPr>
              <a:buNone/>
            </a:pPr>
            <a:r>
              <a:rPr lang="en-IN" altLang="x-none" b="1" dirty="0">
                <a:latin typeface="Times New Roman" panose="02020603050405020304" pitchFamily="18" charset="0"/>
                <a:cs typeface="Times New Roman" panose="02020603050405020304" pitchFamily="18" charset="0"/>
              </a:rPr>
              <a:t>Comments</a:t>
            </a:r>
            <a:endParaRPr lang="en-IN" altLang="x-none" b="1" dirty="0">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2589213" y="2133600"/>
            <a:ext cx="8915400" cy="3778250"/>
          </a:xfr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Single line comment</a:t>
            </a: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IN" sz="1800" b="1" i="0" u="none" strike="noStrike" kern="1200" cap="none" spc="0" normalizeH="0" baseline="0" noProof="0" dirty="0" smtClean="0">
                <a:ln>
                  <a:noFill/>
                </a:ln>
                <a:solidFill>
                  <a:srgbClr val="FF0000"/>
                </a:solidFill>
                <a:effectLst/>
                <a:uLnTx/>
                <a:uFillTx/>
                <a:latin typeface="+mn-lt"/>
                <a:ea typeface="+mn-ea"/>
                <a:cs typeface="+mn-cs"/>
              </a:rPr>
              <a:t>//</a:t>
            </a: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This is a comment</a:t>
            </a: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Multiline comment</a:t>
            </a: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IN" sz="1800" b="1" i="0" u="none" strike="noStrike" kern="1200" cap="none" spc="0" normalizeH="0" baseline="0" noProof="0" dirty="0" smtClean="0">
                <a:ln>
                  <a:noFill/>
                </a:ln>
                <a:solidFill>
                  <a:srgbClr val="FF0000"/>
                </a:solidFill>
                <a:effectLst/>
                <a:uLnTx/>
                <a:uFillTx/>
                <a:latin typeface="+mn-lt"/>
                <a:ea typeface="+mn-ea"/>
                <a:cs typeface="+mn-cs"/>
              </a:rPr>
              <a:t>/*</a:t>
            </a: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line 1</a:t>
            </a: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line 2</a:t>
            </a: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line 3 </a:t>
            </a:r>
            <a:r>
              <a:rPr kumimoji="0" lang="en-IN" sz="1800" b="1" i="0" u="none" strike="noStrike" kern="1200" cap="none" spc="0" normalizeH="0" baseline="0" noProof="0" dirty="0" smtClean="0">
                <a:ln>
                  <a:noFill/>
                </a:ln>
                <a:solidFill>
                  <a:srgbClr val="FF0000"/>
                </a:solidFill>
                <a:effectLst/>
                <a:uLnTx/>
                <a:uFillTx/>
                <a:latin typeface="+mn-lt"/>
                <a:ea typeface="+mn-ea"/>
                <a:cs typeface="+mn-cs"/>
              </a:rPr>
              <a:t>*/</a:t>
            </a:r>
            <a:endParaRPr kumimoji="0" lang="en-IN" sz="1800" b="1"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a:xfrm>
            <a:off x="2592388" y="623888"/>
            <a:ext cx="8912225" cy="128111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Data Types</a:t>
            </a:r>
            <a:endParaRPr lang="en-IN" altLang="x-none" b="1" dirty="0">
              <a:latin typeface="Times New Roman" panose="02020603050405020304" pitchFamily="18" charset="0"/>
              <a:ea typeface="Times New Roman" panose="02020603050405020304" pitchFamily="18" charset="0"/>
            </a:endParaRPr>
          </a:p>
        </p:txBody>
      </p:sp>
      <p:graphicFrame>
        <p:nvGraphicFramePr>
          <p:cNvPr id="5" name="Content Placeholder 4"/>
          <p:cNvGraphicFramePr>
            <a:graphicFrameLocks noGrp="1"/>
          </p:cNvGraphicFramePr>
          <p:nvPr>
            <p:ph idx="1"/>
          </p:nvPr>
        </p:nvGraphicFramePr>
        <p:xfrm>
          <a:off x="559435" y="1193165"/>
          <a:ext cx="11197590" cy="5652770"/>
        </p:xfrm>
        <a:graphic>
          <a:graphicData uri="http://schemas.openxmlformats.org/drawingml/2006/table">
            <a:tbl>
              <a:tblPr firstRow="1" bandRow="1">
                <a:tableStyleId>{5940675A-B579-460E-94D1-54222C63F5DA}</a:tableStyleId>
              </a:tblPr>
              <a:tblGrid>
                <a:gridCol w="1402715"/>
                <a:gridCol w="5742940"/>
                <a:gridCol w="4051935"/>
              </a:tblGrid>
              <a:tr h="401320">
                <a:tc>
                  <a:txBody>
                    <a:bodyPr/>
                    <a:lstStyle/>
                    <a:p>
                      <a:r>
                        <a:rPr lang="en-IN" sz="1800" dirty="0"/>
                        <a:t>Variable</a:t>
                      </a:r>
                      <a:endParaRPr lang="en-IN" sz="1800" dirty="0"/>
                    </a:p>
                  </a:txBody>
                  <a:tcPr marT="45727" marB="45727" anchor="ctr">
                    <a:solidFill>
                      <a:schemeClr val="accent1">
                        <a:lumMod val="40000"/>
                        <a:lumOff val="60000"/>
                      </a:schemeClr>
                    </a:solidFill>
                  </a:tcPr>
                </a:tc>
                <a:tc>
                  <a:txBody>
                    <a:bodyPr/>
                    <a:lstStyle/>
                    <a:p>
                      <a:r>
                        <a:rPr lang="en-IN" sz="1800" dirty="0"/>
                        <a:t>Explanation</a:t>
                      </a:r>
                      <a:endParaRPr lang="en-IN" sz="1800" dirty="0"/>
                    </a:p>
                  </a:txBody>
                  <a:tcPr marT="45727" marB="45727" anchor="ctr">
                    <a:solidFill>
                      <a:schemeClr val="accent1">
                        <a:lumMod val="40000"/>
                        <a:lumOff val="60000"/>
                      </a:schemeClr>
                    </a:solidFill>
                  </a:tcPr>
                </a:tc>
                <a:tc>
                  <a:txBody>
                    <a:bodyPr/>
                    <a:lstStyle/>
                    <a:p>
                      <a:r>
                        <a:rPr lang="en-IN" sz="1800" dirty="0"/>
                        <a:t>Example</a:t>
                      </a:r>
                      <a:endParaRPr lang="en-IN" sz="1800" dirty="0"/>
                    </a:p>
                  </a:txBody>
                  <a:tcPr marT="45727" marB="45727" anchor="ctr">
                    <a:solidFill>
                      <a:schemeClr val="accent1">
                        <a:lumMod val="40000"/>
                        <a:lumOff val="60000"/>
                      </a:schemeClr>
                    </a:solidFill>
                  </a:tcPr>
                </a:tc>
              </a:tr>
              <a:tr h="1002665">
                <a:tc>
                  <a:txBody>
                    <a:bodyPr/>
                    <a:lstStyle/>
                    <a:p>
                      <a:r>
                        <a:rPr lang="en-IN" sz="1800" dirty="0"/>
                        <a:t>String</a:t>
                      </a:r>
                      <a:endParaRPr lang="en-IN" sz="1800" dirty="0"/>
                    </a:p>
                  </a:txBody>
                  <a:tcPr marT="45727" marB="45727" anchor="ctr"/>
                </a:tc>
                <a:tc>
                  <a:txBody>
                    <a:bodyPr/>
                    <a:lstStyle/>
                    <a:p>
                      <a:r>
                        <a:rPr lang="en-IN" sz="1800" dirty="0"/>
                        <a:t>A string of text. To signify that the variable is a string, you should enclose it in quote marks.</a:t>
                      </a:r>
                      <a:endParaRPr lang="en-IN" sz="1800" dirty="0"/>
                    </a:p>
                  </a:txBody>
                  <a:tcPr marT="45727" marB="45727" anchor="ctr"/>
                </a:tc>
                <a:tc>
                  <a:txBody>
                    <a:bodyPr/>
                    <a:lstStyle/>
                    <a:p>
                      <a:r>
                        <a:rPr lang="en-IN" sz="1800" dirty="0" err="1"/>
                        <a:t>var</a:t>
                      </a:r>
                      <a:r>
                        <a:rPr lang="en-IN" sz="1800" dirty="0"/>
                        <a:t> </a:t>
                      </a:r>
                      <a:r>
                        <a:rPr lang="en-IN" sz="1800" dirty="0" err="1"/>
                        <a:t>myVariable</a:t>
                      </a:r>
                      <a:r>
                        <a:rPr lang="en-IN" sz="1800" dirty="0"/>
                        <a:t> = 'Bob';</a:t>
                      </a:r>
                      <a:endParaRPr lang="en-IN" sz="1800" dirty="0"/>
                    </a:p>
                  </a:txBody>
                  <a:tcPr marT="45727" marB="45727" anchor="ctr"/>
                </a:tc>
              </a:tr>
              <a:tr h="568325">
                <a:tc>
                  <a:txBody>
                    <a:bodyPr/>
                    <a:lstStyle/>
                    <a:p>
                      <a:r>
                        <a:rPr lang="en-IN" sz="1800" dirty="0"/>
                        <a:t>Number</a:t>
                      </a:r>
                      <a:endParaRPr lang="en-IN" sz="1800" dirty="0"/>
                    </a:p>
                  </a:txBody>
                  <a:tcPr marT="45727" marB="45727" anchor="ctr"/>
                </a:tc>
                <a:tc>
                  <a:txBody>
                    <a:bodyPr/>
                    <a:lstStyle/>
                    <a:p>
                      <a:r>
                        <a:rPr lang="en-IN" sz="1800"/>
                        <a:t>A number. Numbers don't have quotes around them.</a:t>
                      </a:r>
                      <a:endParaRPr lang="en-IN" sz="1800"/>
                    </a:p>
                  </a:txBody>
                  <a:tcPr marT="45727" marB="45727" anchor="ctr"/>
                </a:tc>
                <a:tc>
                  <a:txBody>
                    <a:bodyPr/>
                    <a:lstStyle/>
                    <a:p>
                      <a:r>
                        <a:rPr lang="en-IN" sz="1800"/>
                        <a:t>var myVariable = 10;</a:t>
                      </a:r>
                      <a:endParaRPr lang="en-IN" sz="1800"/>
                    </a:p>
                  </a:txBody>
                  <a:tcPr marT="45727" marB="45727" anchor="ctr"/>
                </a:tc>
              </a:tr>
              <a:tr h="906780">
                <a:tc>
                  <a:txBody>
                    <a:bodyPr/>
                    <a:lstStyle/>
                    <a:p>
                      <a:r>
                        <a:rPr lang="en-IN" sz="1800" dirty="0"/>
                        <a:t>Boolean</a:t>
                      </a:r>
                      <a:endParaRPr lang="en-IN" sz="1800" dirty="0"/>
                    </a:p>
                  </a:txBody>
                  <a:tcPr marT="45727" marB="45727" anchor="ctr"/>
                </a:tc>
                <a:tc>
                  <a:txBody>
                    <a:bodyPr/>
                    <a:lstStyle/>
                    <a:p>
                      <a:r>
                        <a:rPr lang="en-IN" sz="1800"/>
                        <a:t>A True/False value. The words true and false are special keywords in JS, and don't need quotes.</a:t>
                      </a:r>
                      <a:endParaRPr lang="en-IN" sz="1800"/>
                    </a:p>
                  </a:txBody>
                  <a:tcPr marT="45727" marB="45727" anchor="ctr"/>
                </a:tc>
                <a:tc>
                  <a:txBody>
                    <a:bodyPr/>
                    <a:lstStyle/>
                    <a:p>
                      <a:r>
                        <a:rPr lang="en-IN" sz="1800" dirty="0" err="1"/>
                        <a:t>var</a:t>
                      </a:r>
                      <a:r>
                        <a:rPr lang="en-IN" sz="1800" dirty="0"/>
                        <a:t> </a:t>
                      </a:r>
                      <a:r>
                        <a:rPr lang="en-IN" sz="1800" dirty="0" err="1"/>
                        <a:t>myVariable</a:t>
                      </a:r>
                      <a:r>
                        <a:rPr lang="en-IN" sz="1800" dirty="0"/>
                        <a:t> = true;</a:t>
                      </a:r>
                      <a:endParaRPr lang="en-IN" sz="1800" dirty="0"/>
                    </a:p>
                  </a:txBody>
                  <a:tcPr marT="45727" marB="45727" anchor="ctr"/>
                </a:tc>
              </a:tr>
              <a:tr h="1604645">
                <a:tc>
                  <a:txBody>
                    <a:bodyPr/>
                    <a:lstStyle/>
                    <a:p>
                      <a:r>
                        <a:rPr lang="en-IN" sz="1800" dirty="0"/>
                        <a:t>Array</a:t>
                      </a:r>
                      <a:endParaRPr lang="en-IN" sz="1800" dirty="0"/>
                    </a:p>
                  </a:txBody>
                  <a:tcPr marT="45727" marB="45727" anchor="ctr"/>
                </a:tc>
                <a:tc>
                  <a:txBody>
                    <a:bodyPr/>
                    <a:lstStyle/>
                    <a:p>
                      <a:r>
                        <a:rPr lang="en-IN" sz="1800" dirty="0"/>
                        <a:t>A structure that allows you to store multiple values in one single reference.</a:t>
                      </a:r>
                      <a:endParaRPr lang="en-IN" sz="1800" dirty="0"/>
                    </a:p>
                  </a:txBody>
                  <a:tcPr marT="45727" marB="45727" anchor="ctr"/>
                </a:tc>
                <a:tc>
                  <a:txBody>
                    <a:bodyPr/>
                    <a:lstStyle/>
                    <a:p>
                      <a:r>
                        <a:rPr lang="en-IN" sz="1800" dirty="0" err="1"/>
                        <a:t>var</a:t>
                      </a:r>
                      <a:r>
                        <a:rPr lang="en-IN" sz="1800" dirty="0"/>
                        <a:t> </a:t>
                      </a:r>
                      <a:r>
                        <a:rPr lang="en-IN" sz="1800" dirty="0" err="1"/>
                        <a:t>myVariable</a:t>
                      </a:r>
                      <a:r>
                        <a:rPr lang="en-IN" sz="1800" dirty="0"/>
                        <a:t> = [1,'Bob','Steve',10];</a:t>
                      </a:r>
                      <a:br>
                        <a:rPr lang="en-IN" sz="1800" dirty="0"/>
                      </a:br>
                      <a:r>
                        <a:rPr lang="en-IN" sz="1800" dirty="0"/>
                        <a:t>Refer to each member of the array like this:</a:t>
                      </a:r>
                      <a:br>
                        <a:rPr lang="en-IN" sz="1800" dirty="0"/>
                      </a:br>
                      <a:r>
                        <a:rPr lang="en-IN" sz="1800" dirty="0" err="1"/>
                        <a:t>myVariable</a:t>
                      </a:r>
                      <a:r>
                        <a:rPr lang="en-IN" sz="1800" dirty="0"/>
                        <a:t>[0], </a:t>
                      </a:r>
                      <a:r>
                        <a:rPr lang="en-IN" sz="1800" dirty="0" err="1"/>
                        <a:t>myVariable</a:t>
                      </a:r>
                      <a:r>
                        <a:rPr lang="en-IN" sz="1800" dirty="0"/>
                        <a:t>[1], etc.</a:t>
                      </a:r>
                      <a:endParaRPr lang="en-IN" sz="1800" dirty="0"/>
                    </a:p>
                  </a:txBody>
                  <a:tcPr marT="45727" marB="45727" anchor="ctr"/>
                </a:tc>
              </a:tr>
              <a:tr h="1169035">
                <a:tc>
                  <a:txBody>
                    <a:bodyPr/>
                    <a:lstStyle/>
                    <a:p>
                      <a:r>
                        <a:rPr lang="en-IN" sz="1800" dirty="0"/>
                        <a:t>Object</a:t>
                      </a:r>
                      <a:endParaRPr lang="en-IN" sz="1800" dirty="0"/>
                    </a:p>
                  </a:txBody>
                  <a:tcPr marT="45727" marB="45727" anchor="ctr"/>
                </a:tc>
                <a:tc>
                  <a:txBody>
                    <a:bodyPr/>
                    <a:lstStyle/>
                    <a:p>
                      <a:r>
                        <a:rPr lang="en-IN" sz="1800"/>
                        <a:t>Basically, anything. Everything in JavaScript is an object, and can be stored in a variable. Keep this in mind as you learn.</a:t>
                      </a:r>
                      <a:endParaRPr lang="en-IN" sz="1800"/>
                    </a:p>
                  </a:txBody>
                  <a:tcPr marT="45727" marB="45727" anchor="ctr"/>
                </a:tc>
                <a:tc>
                  <a:txBody>
                    <a:bodyPr/>
                    <a:lstStyle/>
                    <a:p>
                      <a:r>
                        <a:rPr lang="en-IN" sz="1800" dirty="0" err="1"/>
                        <a:t>var</a:t>
                      </a:r>
                      <a:r>
                        <a:rPr lang="en-IN" sz="1800" dirty="0"/>
                        <a:t> </a:t>
                      </a:r>
                      <a:r>
                        <a:rPr lang="en-IN" sz="1800" dirty="0" err="1"/>
                        <a:t>myVariable</a:t>
                      </a:r>
                      <a:r>
                        <a:rPr lang="en-IN" sz="1800" dirty="0"/>
                        <a:t> = </a:t>
                      </a:r>
                      <a:r>
                        <a:rPr lang="en-IN" sz="1800" dirty="0" err="1"/>
                        <a:t>document.querySelector</a:t>
                      </a:r>
                      <a:r>
                        <a:rPr lang="en-IN" sz="1800" dirty="0"/>
                        <a:t>('h1');</a:t>
                      </a:r>
                      <a:br>
                        <a:rPr lang="en-IN" sz="1800" dirty="0"/>
                      </a:br>
                      <a:r>
                        <a:rPr lang="en-IN" sz="1800" dirty="0"/>
                        <a:t>All of the above examples too.</a:t>
                      </a:r>
                      <a:endParaRPr lang="en-IN" sz="1800" dirty="0"/>
                    </a:p>
                  </a:txBody>
                  <a:tcPr marT="45727" marB="45727"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a:xfrm>
            <a:off x="1676400" y="676275"/>
            <a:ext cx="10515600" cy="1325563"/>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Operators</a:t>
            </a:r>
            <a:endParaRPr lang="en-IN" altLang="x-none" b="1" dirty="0">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2589213" y="2133600"/>
            <a:ext cx="8915400" cy="3778250"/>
          </a:xfrm>
        </p:spPr>
        <p:txBody>
          <a:bodyPr vert="horz" lIns="91440" tIns="45720" rIns="91440" bIns="45720" rtlCol="0"/>
          <a:p>
            <a:pPr>
              <a:lnSpc>
                <a:spcPct val="90000"/>
              </a:lnSpc>
            </a:pPr>
            <a:r>
              <a:rPr lang="en-IN" altLang="x-none" sz="1700" b="1" dirty="0"/>
              <a:t>What is an operator?</a:t>
            </a:r>
            <a:endParaRPr lang="en-IN" altLang="x-none" sz="1700" b="1" dirty="0"/>
          </a:p>
          <a:p>
            <a:pPr>
              <a:lnSpc>
                <a:spcPct val="90000"/>
              </a:lnSpc>
            </a:pPr>
            <a:r>
              <a:rPr lang="en-IN" altLang="x-none" sz="1700" dirty="0"/>
              <a:t>Let us take a simple expression </a:t>
            </a:r>
            <a:r>
              <a:rPr lang="en-IN" altLang="x-none" sz="1700" b="1" dirty="0"/>
              <a:t>4 + 5 is equal to 9</a:t>
            </a:r>
            <a:r>
              <a:rPr lang="en-IN" altLang="x-none" sz="1700" dirty="0"/>
              <a:t>. Here 4 and 5 are called </a:t>
            </a:r>
            <a:r>
              <a:rPr lang="en-IN" altLang="x-none" sz="1700" b="1" dirty="0"/>
              <a:t>operands</a:t>
            </a:r>
            <a:r>
              <a:rPr lang="en-IN" altLang="x-none" sz="1700" dirty="0"/>
              <a:t> and ‘+’ is called the </a:t>
            </a:r>
            <a:r>
              <a:rPr lang="en-IN" altLang="x-none" sz="1700" b="1" dirty="0"/>
              <a:t>operator</a:t>
            </a:r>
            <a:r>
              <a:rPr lang="en-IN" altLang="x-none" sz="1700" dirty="0"/>
              <a:t>. JavaScript supports the following types of operators.</a:t>
            </a:r>
            <a:endParaRPr lang="en-IN" altLang="x-none" sz="1700" dirty="0"/>
          </a:p>
          <a:p>
            <a:pPr>
              <a:lnSpc>
                <a:spcPct val="90000"/>
              </a:lnSpc>
            </a:pPr>
            <a:r>
              <a:rPr lang="en-IN" altLang="x-none" sz="1700" dirty="0">
                <a:hlinkClick r:id="rId1" action="ppaction://hlinksldjump"/>
              </a:rPr>
              <a:t>Assignment operators</a:t>
            </a:r>
            <a:endParaRPr lang="en-IN" altLang="x-none" sz="1700" dirty="0"/>
          </a:p>
          <a:p>
            <a:pPr>
              <a:lnSpc>
                <a:spcPct val="90000"/>
              </a:lnSpc>
            </a:pPr>
            <a:r>
              <a:rPr lang="en-IN" altLang="x-none" sz="1700" dirty="0">
                <a:hlinkClick r:id="rId2" action="ppaction://hlinksldjump"/>
              </a:rPr>
              <a:t>Comparison operators</a:t>
            </a:r>
            <a:endParaRPr lang="en-IN" altLang="x-none" sz="1700" dirty="0"/>
          </a:p>
          <a:p>
            <a:pPr>
              <a:lnSpc>
                <a:spcPct val="90000"/>
              </a:lnSpc>
            </a:pPr>
            <a:r>
              <a:rPr lang="en-IN" altLang="x-none" sz="1700" dirty="0">
                <a:hlinkClick r:id="rId3" action="ppaction://hlinksldjump"/>
              </a:rPr>
              <a:t>Arithmetic operators</a:t>
            </a:r>
            <a:endParaRPr lang="en-IN" altLang="x-none" sz="1700" dirty="0"/>
          </a:p>
          <a:p>
            <a:pPr>
              <a:lnSpc>
                <a:spcPct val="90000"/>
              </a:lnSpc>
            </a:pPr>
            <a:r>
              <a:rPr lang="en-IN" altLang="x-none" sz="1700" dirty="0">
                <a:hlinkClick r:id="rId4" action="ppaction://hlinksldjump"/>
              </a:rPr>
              <a:t>Bitwise </a:t>
            </a:r>
            <a:r>
              <a:rPr lang="en-IN" altLang="x-none" sz="1700" dirty="0">
                <a:hlinkClick r:id="rId4" action="ppaction://hlinksldjump"/>
              </a:rPr>
              <a:t>operators</a:t>
            </a:r>
            <a:endParaRPr lang="en-IN" altLang="x-none" sz="1700" dirty="0"/>
          </a:p>
          <a:p>
            <a:pPr>
              <a:lnSpc>
                <a:spcPct val="90000"/>
              </a:lnSpc>
            </a:pPr>
            <a:r>
              <a:rPr lang="en-IN" altLang="x-none" sz="1700" dirty="0">
                <a:hlinkClick r:id="rId5" action="ppaction://hlinksldjump"/>
              </a:rPr>
              <a:t>Bitwise shift operators</a:t>
            </a:r>
            <a:endParaRPr lang="en-IN" altLang="x-none" sz="1700" dirty="0"/>
          </a:p>
          <a:p>
            <a:pPr>
              <a:lnSpc>
                <a:spcPct val="90000"/>
              </a:lnSpc>
            </a:pPr>
            <a:r>
              <a:rPr lang="en-IN" altLang="x-none" sz="1700" dirty="0">
                <a:hlinkClick r:id="rId6" action="ppaction://hlinksldjump"/>
              </a:rPr>
              <a:t>Logical operators</a:t>
            </a:r>
            <a:endParaRPr lang="en-IN" altLang="x-none" sz="1700" dirty="0"/>
          </a:p>
          <a:p>
            <a:pPr>
              <a:lnSpc>
                <a:spcPct val="90000"/>
              </a:lnSpc>
            </a:pPr>
            <a:r>
              <a:rPr lang="en-IN" altLang="x-none" sz="1700" dirty="0">
                <a:hlinkClick r:id="rId7" action="ppaction://hlinksldjump"/>
              </a:rPr>
              <a:t>Conditional </a:t>
            </a:r>
            <a:r>
              <a:rPr lang="en-IN" altLang="x-none" sz="1700" dirty="0">
                <a:hlinkClick r:id="rId7" action="ppaction://hlinksldjump"/>
              </a:rPr>
              <a:t>(ternary) operator</a:t>
            </a:r>
            <a:endParaRPr lang="en-IN" altLang="x-none" sz="1700" dirty="0"/>
          </a:p>
          <a:p>
            <a:pPr>
              <a:lnSpc>
                <a:spcPct val="90000"/>
              </a:lnSpc>
            </a:pPr>
            <a:endParaRPr lang="en-IN" altLang="x-none" sz="17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2770" name="Title 1"/>
          <p:cNvSpPr>
            <a:spLocks noGrp="1"/>
          </p:cNvSpPr>
          <p:nvPr>
            <p:ph type="title"/>
          </p:nvPr>
        </p:nvSpPr>
        <p:spPr>
          <a:xfrm>
            <a:off x="2592388" y="623888"/>
            <a:ext cx="8912225" cy="128111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Assignment operators</a:t>
            </a:r>
            <a:endParaRPr lang="en-IN" altLang="x-none" b="1" dirty="0">
              <a:latin typeface="Times New Roman" panose="02020603050405020304" pitchFamily="18" charset="0"/>
              <a:ea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947738" y="1362075"/>
          <a:ext cx="10052050" cy="5403850"/>
        </p:xfrm>
        <a:graphic>
          <a:graphicData uri="http://schemas.openxmlformats.org/drawingml/2006/table">
            <a:tbl>
              <a:tblPr firstRow="1" bandRow="1">
                <a:tableStyleId>{5940675A-B579-460E-94D1-54222C63F5DA}</a:tableStyleId>
              </a:tblPr>
              <a:tblGrid>
                <a:gridCol w="3350683"/>
                <a:gridCol w="3350683"/>
                <a:gridCol w="3350683"/>
              </a:tblGrid>
              <a:tr h="365682">
                <a:tc>
                  <a:txBody>
                    <a:bodyPr/>
                    <a:lstStyle/>
                    <a:p>
                      <a:r>
                        <a:rPr lang="en-IN" sz="1800" dirty="0"/>
                        <a:t>Name</a:t>
                      </a:r>
                      <a:endParaRPr lang="en-IN" sz="1800" dirty="0"/>
                    </a:p>
                  </a:txBody>
                  <a:tcPr marL="91434" marR="91434" marT="45700" marB="45700" anchor="ctr">
                    <a:solidFill>
                      <a:schemeClr val="accent1">
                        <a:lumMod val="40000"/>
                        <a:lumOff val="60000"/>
                      </a:schemeClr>
                    </a:solidFill>
                  </a:tcPr>
                </a:tc>
                <a:tc>
                  <a:txBody>
                    <a:bodyPr/>
                    <a:lstStyle/>
                    <a:p>
                      <a:r>
                        <a:rPr lang="en-IN" sz="1800" dirty="0"/>
                        <a:t>Shorthand operator</a:t>
                      </a:r>
                      <a:endParaRPr lang="en-IN" sz="1800" dirty="0"/>
                    </a:p>
                  </a:txBody>
                  <a:tcPr marL="91434" marR="91434" marT="45700" marB="45700" anchor="ctr">
                    <a:solidFill>
                      <a:schemeClr val="accent1">
                        <a:lumMod val="40000"/>
                        <a:lumOff val="60000"/>
                      </a:schemeClr>
                    </a:solidFill>
                  </a:tcPr>
                </a:tc>
                <a:tc>
                  <a:txBody>
                    <a:bodyPr/>
                    <a:lstStyle/>
                    <a:p>
                      <a:r>
                        <a:rPr lang="en-IN" sz="1800" dirty="0"/>
                        <a:t>Meaning</a:t>
                      </a:r>
                      <a:endParaRPr lang="en-IN" sz="1800" dirty="0"/>
                    </a:p>
                  </a:txBody>
                  <a:tcPr marL="91434" marR="91434" marT="45700" marB="45700" anchor="ctr">
                    <a:solidFill>
                      <a:schemeClr val="accent1">
                        <a:lumMod val="40000"/>
                        <a:lumOff val="60000"/>
                      </a:schemeClr>
                    </a:solidFill>
                  </a:tcPr>
                </a:tc>
              </a:tr>
              <a:tr h="365682">
                <a:tc>
                  <a:txBody>
                    <a:bodyPr/>
                    <a:lstStyle/>
                    <a:p>
                      <a:r>
                        <a:rPr lang="en-IN" sz="1800" u="none" dirty="0"/>
                        <a:t>Assignment</a:t>
                      </a:r>
                      <a:endParaRPr lang="en-IN" sz="1800" b="0" u="none" dirty="0"/>
                    </a:p>
                  </a:txBody>
                  <a:tcPr marL="91434" marR="91434" marT="45700" marB="45700" anchor="ctr"/>
                </a:tc>
                <a:tc>
                  <a:txBody>
                    <a:bodyPr/>
                    <a:lstStyle/>
                    <a:p>
                      <a:r>
                        <a:rPr lang="en-IN" sz="1800"/>
                        <a:t>x = y</a:t>
                      </a:r>
                      <a:endParaRPr lang="en-IN" sz="1800"/>
                    </a:p>
                  </a:txBody>
                  <a:tcPr marL="91434" marR="91434" marT="45700" marB="45700" anchor="ctr"/>
                </a:tc>
                <a:tc>
                  <a:txBody>
                    <a:bodyPr/>
                    <a:lstStyle/>
                    <a:p>
                      <a:r>
                        <a:rPr lang="en-IN" sz="1800"/>
                        <a:t>x = y</a:t>
                      </a:r>
                      <a:endParaRPr lang="en-IN" sz="1800"/>
                    </a:p>
                  </a:txBody>
                  <a:tcPr marL="91434" marR="91434" marT="45700" marB="45700" anchor="ctr"/>
                </a:tc>
              </a:tr>
              <a:tr h="365682">
                <a:tc>
                  <a:txBody>
                    <a:bodyPr/>
                    <a:lstStyle/>
                    <a:p>
                      <a:r>
                        <a:rPr lang="en-IN" sz="1800" u="none" dirty="0"/>
                        <a:t>Addition assignment</a:t>
                      </a:r>
                      <a:endParaRPr lang="en-IN" sz="1800" b="0" u="none" dirty="0"/>
                    </a:p>
                  </a:txBody>
                  <a:tcPr marL="91434" marR="91434" marT="45700" marB="45700" anchor="ctr"/>
                </a:tc>
                <a:tc>
                  <a:txBody>
                    <a:bodyPr/>
                    <a:lstStyle/>
                    <a:p>
                      <a:r>
                        <a:rPr lang="en-IN" sz="1800"/>
                        <a:t>x += y</a:t>
                      </a:r>
                      <a:endParaRPr lang="en-IN" sz="1800"/>
                    </a:p>
                  </a:txBody>
                  <a:tcPr marL="91434" marR="91434" marT="45700" marB="45700" anchor="ctr"/>
                </a:tc>
                <a:tc>
                  <a:txBody>
                    <a:bodyPr/>
                    <a:lstStyle/>
                    <a:p>
                      <a:r>
                        <a:rPr lang="en-IN" sz="1800"/>
                        <a:t>x = x + y</a:t>
                      </a:r>
                      <a:endParaRPr lang="en-IN" sz="1800"/>
                    </a:p>
                  </a:txBody>
                  <a:tcPr marL="91434" marR="91434" marT="45700" marB="45700" anchor="ctr"/>
                </a:tc>
              </a:tr>
              <a:tr h="365682">
                <a:tc>
                  <a:txBody>
                    <a:bodyPr/>
                    <a:lstStyle/>
                    <a:p>
                      <a:r>
                        <a:rPr lang="en-IN" sz="1800" u="none" dirty="0"/>
                        <a:t>Subtraction assignment</a:t>
                      </a:r>
                      <a:endParaRPr lang="en-IN" sz="1800" b="0" u="none" dirty="0"/>
                    </a:p>
                  </a:txBody>
                  <a:tcPr marL="91434" marR="91434" marT="45700" marB="45700" anchor="ctr"/>
                </a:tc>
                <a:tc>
                  <a:txBody>
                    <a:bodyPr/>
                    <a:lstStyle/>
                    <a:p>
                      <a:r>
                        <a:rPr lang="en-IN" sz="1800"/>
                        <a:t>x -= y</a:t>
                      </a:r>
                      <a:endParaRPr lang="en-IN" sz="1800"/>
                    </a:p>
                  </a:txBody>
                  <a:tcPr marL="91434" marR="91434" marT="45700" marB="45700" anchor="ctr"/>
                </a:tc>
                <a:tc>
                  <a:txBody>
                    <a:bodyPr/>
                    <a:lstStyle/>
                    <a:p>
                      <a:r>
                        <a:rPr lang="en-IN" sz="1800"/>
                        <a:t>x = x - y</a:t>
                      </a:r>
                      <a:endParaRPr lang="en-IN" sz="1800"/>
                    </a:p>
                  </a:txBody>
                  <a:tcPr marL="91434" marR="91434" marT="45700" marB="45700" anchor="ctr"/>
                </a:tc>
              </a:tr>
              <a:tr h="375346">
                <a:tc>
                  <a:txBody>
                    <a:bodyPr/>
                    <a:lstStyle/>
                    <a:p>
                      <a:r>
                        <a:rPr lang="en-IN" sz="1800" u="none" dirty="0"/>
                        <a:t>Multiplication assignment</a:t>
                      </a:r>
                      <a:endParaRPr lang="en-IN" sz="1800" b="0" u="none" dirty="0"/>
                    </a:p>
                  </a:txBody>
                  <a:tcPr marL="91434" marR="91434" marT="45700" marB="45700" anchor="ctr"/>
                </a:tc>
                <a:tc>
                  <a:txBody>
                    <a:bodyPr/>
                    <a:lstStyle/>
                    <a:p>
                      <a:r>
                        <a:rPr lang="en-IN" sz="1800"/>
                        <a:t>x *= y</a:t>
                      </a:r>
                      <a:endParaRPr lang="en-IN" sz="1800"/>
                    </a:p>
                  </a:txBody>
                  <a:tcPr marL="91434" marR="91434" marT="45700" marB="45700" anchor="ctr"/>
                </a:tc>
                <a:tc>
                  <a:txBody>
                    <a:bodyPr/>
                    <a:lstStyle/>
                    <a:p>
                      <a:r>
                        <a:rPr lang="en-IN" sz="1800"/>
                        <a:t>x = x * y</a:t>
                      </a:r>
                      <a:endParaRPr lang="en-IN" sz="1800"/>
                    </a:p>
                  </a:txBody>
                  <a:tcPr marL="91434" marR="91434" marT="45700" marB="45700" anchor="ctr"/>
                </a:tc>
              </a:tr>
              <a:tr h="365682">
                <a:tc>
                  <a:txBody>
                    <a:bodyPr/>
                    <a:lstStyle/>
                    <a:p>
                      <a:r>
                        <a:rPr lang="en-IN" sz="1800" u="none" dirty="0"/>
                        <a:t>Division assignment</a:t>
                      </a:r>
                      <a:endParaRPr lang="en-IN" sz="1800" b="0" u="none" dirty="0"/>
                    </a:p>
                  </a:txBody>
                  <a:tcPr marL="91434" marR="91434" marT="45700" marB="45700" anchor="ctr"/>
                </a:tc>
                <a:tc>
                  <a:txBody>
                    <a:bodyPr/>
                    <a:lstStyle/>
                    <a:p>
                      <a:r>
                        <a:rPr lang="en-IN" sz="1800"/>
                        <a:t>x /= y</a:t>
                      </a:r>
                      <a:endParaRPr lang="en-IN" sz="1800"/>
                    </a:p>
                  </a:txBody>
                  <a:tcPr marL="91434" marR="91434" marT="45700" marB="45700" anchor="ctr"/>
                </a:tc>
                <a:tc>
                  <a:txBody>
                    <a:bodyPr/>
                    <a:lstStyle/>
                    <a:p>
                      <a:r>
                        <a:rPr lang="en-IN" sz="1800"/>
                        <a:t>x = x / y</a:t>
                      </a:r>
                      <a:endParaRPr lang="en-IN" sz="1800"/>
                    </a:p>
                  </a:txBody>
                  <a:tcPr marL="91434" marR="91434" marT="45700" marB="45700" anchor="ctr"/>
                </a:tc>
              </a:tr>
              <a:tr h="365682">
                <a:tc>
                  <a:txBody>
                    <a:bodyPr/>
                    <a:lstStyle/>
                    <a:p>
                      <a:r>
                        <a:rPr lang="en-IN" sz="1800" u="none" dirty="0"/>
                        <a:t>Remainder assignment</a:t>
                      </a:r>
                      <a:endParaRPr lang="en-IN" sz="1800" b="0" u="none" dirty="0"/>
                    </a:p>
                  </a:txBody>
                  <a:tcPr marL="91434" marR="91434" marT="45700" marB="45700" anchor="ctr"/>
                </a:tc>
                <a:tc>
                  <a:txBody>
                    <a:bodyPr/>
                    <a:lstStyle/>
                    <a:p>
                      <a:r>
                        <a:rPr lang="en-IN" sz="1800"/>
                        <a:t>x %= y</a:t>
                      </a:r>
                      <a:endParaRPr lang="en-IN" sz="1800"/>
                    </a:p>
                  </a:txBody>
                  <a:tcPr marL="91434" marR="91434" marT="45700" marB="45700" anchor="ctr"/>
                </a:tc>
                <a:tc>
                  <a:txBody>
                    <a:bodyPr/>
                    <a:lstStyle/>
                    <a:p>
                      <a:r>
                        <a:rPr lang="en-IN" sz="1800"/>
                        <a:t>x = x % y</a:t>
                      </a:r>
                      <a:endParaRPr lang="en-IN" sz="1800"/>
                    </a:p>
                  </a:txBody>
                  <a:tcPr marL="91434" marR="91434" marT="45700" marB="45700" anchor="ctr"/>
                </a:tc>
              </a:tr>
              <a:tr h="365682">
                <a:tc>
                  <a:txBody>
                    <a:bodyPr/>
                    <a:lstStyle/>
                    <a:p>
                      <a:r>
                        <a:rPr lang="en-IN" sz="1800" u="none" dirty="0"/>
                        <a:t>Exponentiation assignment</a:t>
                      </a:r>
                      <a:endParaRPr lang="en-IN" sz="1800" b="0" u="none" dirty="0"/>
                    </a:p>
                  </a:txBody>
                  <a:tcPr marL="91434" marR="91434" marT="45700" marB="45700" anchor="ctr"/>
                </a:tc>
                <a:tc>
                  <a:txBody>
                    <a:bodyPr/>
                    <a:lstStyle/>
                    <a:p>
                      <a:r>
                        <a:rPr lang="en-IN" sz="1800"/>
                        <a:t>x **= y</a:t>
                      </a:r>
                      <a:endParaRPr lang="en-IN" sz="1800"/>
                    </a:p>
                  </a:txBody>
                  <a:tcPr marL="91434" marR="91434" marT="45700" marB="45700" anchor="ctr"/>
                </a:tc>
                <a:tc>
                  <a:txBody>
                    <a:bodyPr/>
                    <a:lstStyle/>
                    <a:p>
                      <a:r>
                        <a:rPr lang="en-IN" sz="1800"/>
                        <a:t>x = x ** y</a:t>
                      </a:r>
                      <a:endParaRPr lang="en-IN" sz="1800"/>
                    </a:p>
                  </a:txBody>
                  <a:tcPr marL="91434" marR="91434" marT="45700" marB="45700" anchor="ctr"/>
                </a:tc>
              </a:tr>
              <a:tr h="365682">
                <a:tc>
                  <a:txBody>
                    <a:bodyPr/>
                    <a:lstStyle/>
                    <a:p>
                      <a:r>
                        <a:rPr lang="en-IN" sz="1800" u="none" dirty="0"/>
                        <a:t>Left shift assignment</a:t>
                      </a:r>
                      <a:endParaRPr lang="en-IN" sz="1800" b="0" u="none" dirty="0"/>
                    </a:p>
                  </a:txBody>
                  <a:tcPr marL="91434" marR="91434" marT="45700" marB="45700" anchor="ctr"/>
                </a:tc>
                <a:tc>
                  <a:txBody>
                    <a:bodyPr/>
                    <a:lstStyle/>
                    <a:p>
                      <a:r>
                        <a:rPr lang="en-IN" sz="1800"/>
                        <a:t>x &lt;&lt;= y</a:t>
                      </a:r>
                      <a:endParaRPr lang="en-IN" sz="1800"/>
                    </a:p>
                  </a:txBody>
                  <a:tcPr marL="91434" marR="91434" marT="45700" marB="45700" anchor="ctr"/>
                </a:tc>
                <a:tc>
                  <a:txBody>
                    <a:bodyPr/>
                    <a:lstStyle/>
                    <a:p>
                      <a:r>
                        <a:rPr lang="en-IN" sz="1800"/>
                        <a:t>x = x &lt;&lt; y</a:t>
                      </a:r>
                      <a:endParaRPr lang="en-IN" sz="1800"/>
                    </a:p>
                  </a:txBody>
                  <a:tcPr marL="91434" marR="91434" marT="45700" marB="45700" anchor="ctr"/>
                </a:tc>
              </a:tr>
              <a:tr h="365682">
                <a:tc>
                  <a:txBody>
                    <a:bodyPr/>
                    <a:lstStyle/>
                    <a:p>
                      <a:r>
                        <a:rPr lang="en-IN" sz="1800" u="none" dirty="0"/>
                        <a:t>Right shift assignment</a:t>
                      </a:r>
                      <a:endParaRPr lang="en-IN" sz="1800" b="0" u="none" dirty="0"/>
                    </a:p>
                  </a:txBody>
                  <a:tcPr marL="91434" marR="91434" marT="45700" marB="45700" anchor="ctr"/>
                </a:tc>
                <a:tc>
                  <a:txBody>
                    <a:bodyPr/>
                    <a:lstStyle/>
                    <a:p>
                      <a:r>
                        <a:rPr lang="en-IN" sz="1800"/>
                        <a:t>x &gt;&gt;= y</a:t>
                      </a:r>
                      <a:endParaRPr lang="en-IN" sz="1800"/>
                    </a:p>
                  </a:txBody>
                  <a:tcPr marL="91434" marR="91434" marT="45700" marB="45700" anchor="ctr"/>
                </a:tc>
                <a:tc>
                  <a:txBody>
                    <a:bodyPr/>
                    <a:lstStyle/>
                    <a:p>
                      <a:r>
                        <a:rPr lang="en-IN" sz="1800"/>
                        <a:t>x = x &gt;&gt; y</a:t>
                      </a:r>
                      <a:endParaRPr lang="en-IN" sz="1800"/>
                    </a:p>
                  </a:txBody>
                  <a:tcPr marL="91434" marR="91434" marT="45700" marB="45700" anchor="ctr"/>
                </a:tc>
              </a:tr>
              <a:tr h="365682">
                <a:tc>
                  <a:txBody>
                    <a:bodyPr/>
                    <a:lstStyle/>
                    <a:p>
                      <a:r>
                        <a:rPr lang="en-IN" sz="1800" u="none" dirty="0"/>
                        <a:t>Unsigned right shift assignment</a:t>
                      </a:r>
                      <a:endParaRPr lang="en-IN" sz="1800" b="0" u="none" dirty="0"/>
                    </a:p>
                  </a:txBody>
                  <a:tcPr marL="91434" marR="91434" marT="45700" marB="45700" anchor="ctr"/>
                </a:tc>
                <a:tc>
                  <a:txBody>
                    <a:bodyPr/>
                    <a:lstStyle/>
                    <a:p>
                      <a:r>
                        <a:rPr lang="en-IN" sz="1800"/>
                        <a:t>x &gt;&gt;&gt;= y</a:t>
                      </a:r>
                      <a:endParaRPr lang="en-IN" sz="1800"/>
                    </a:p>
                  </a:txBody>
                  <a:tcPr marL="91434" marR="91434" marT="45700" marB="45700" anchor="ctr"/>
                </a:tc>
                <a:tc>
                  <a:txBody>
                    <a:bodyPr/>
                    <a:lstStyle/>
                    <a:p>
                      <a:r>
                        <a:rPr lang="en-IN" sz="1800"/>
                        <a:t>x = x &gt;&gt;&gt; y</a:t>
                      </a:r>
                      <a:endParaRPr lang="en-IN" sz="1800"/>
                    </a:p>
                  </a:txBody>
                  <a:tcPr marL="91434" marR="91434" marT="45700" marB="45700" anchor="ctr"/>
                </a:tc>
              </a:tr>
              <a:tr h="365682">
                <a:tc>
                  <a:txBody>
                    <a:bodyPr/>
                    <a:lstStyle/>
                    <a:p>
                      <a:r>
                        <a:rPr lang="en-IN" sz="1800" u="none" dirty="0"/>
                        <a:t>Bitwise AND assignment</a:t>
                      </a:r>
                      <a:endParaRPr lang="en-IN" sz="1800" b="0" u="none" dirty="0"/>
                    </a:p>
                  </a:txBody>
                  <a:tcPr marL="91434" marR="91434" marT="45700" marB="45700" anchor="ctr"/>
                </a:tc>
                <a:tc>
                  <a:txBody>
                    <a:bodyPr/>
                    <a:lstStyle/>
                    <a:p>
                      <a:r>
                        <a:rPr lang="en-IN" sz="1800"/>
                        <a:t>x &amp;= y</a:t>
                      </a:r>
                      <a:endParaRPr lang="en-IN" sz="1800"/>
                    </a:p>
                  </a:txBody>
                  <a:tcPr marL="91434" marR="91434" marT="45700" marB="45700" anchor="ctr"/>
                </a:tc>
                <a:tc>
                  <a:txBody>
                    <a:bodyPr/>
                    <a:lstStyle/>
                    <a:p>
                      <a:r>
                        <a:rPr lang="en-IN" sz="1800"/>
                        <a:t>x = x &amp; y</a:t>
                      </a:r>
                      <a:endParaRPr lang="en-IN" sz="1800"/>
                    </a:p>
                  </a:txBody>
                  <a:tcPr marL="91434" marR="91434" marT="45700" marB="45700" anchor="ctr"/>
                </a:tc>
              </a:tr>
              <a:tr h="365682">
                <a:tc>
                  <a:txBody>
                    <a:bodyPr/>
                    <a:lstStyle/>
                    <a:p>
                      <a:r>
                        <a:rPr lang="en-IN" sz="1800" u="none" dirty="0"/>
                        <a:t>Bitwise XOR assignment</a:t>
                      </a:r>
                      <a:endParaRPr lang="en-IN" sz="1800" b="0" u="none" dirty="0"/>
                    </a:p>
                  </a:txBody>
                  <a:tcPr marL="91434" marR="91434" marT="45700" marB="45700" anchor="ctr"/>
                </a:tc>
                <a:tc>
                  <a:txBody>
                    <a:bodyPr/>
                    <a:lstStyle/>
                    <a:p>
                      <a:r>
                        <a:rPr lang="en-IN" sz="1800"/>
                        <a:t>x ^= y</a:t>
                      </a:r>
                      <a:endParaRPr lang="en-IN" sz="1800"/>
                    </a:p>
                  </a:txBody>
                  <a:tcPr marL="91434" marR="91434" marT="45700" marB="45700" anchor="ctr"/>
                </a:tc>
                <a:tc>
                  <a:txBody>
                    <a:bodyPr/>
                    <a:lstStyle/>
                    <a:p>
                      <a:r>
                        <a:rPr lang="en-IN" sz="1800"/>
                        <a:t>x = x ^ y</a:t>
                      </a:r>
                      <a:endParaRPr lang="en-IN" sz="1800"/>
                    </a:p>
                  </a:txBody>
                  <a:tcPr marL="91434" marR="91434" marT="45700" marB="45700" anchor="ctr"/>
                </a:tc>
              </a:tr>
              <a:tr h="365682">
                <a:tc>
                  <a:txBody>
                    <a:bodyPr/>
                    <a:lstStyle/>
                    <a:p>
                      <a:r>
                        <a:rPr lang="en-IN" sz="1800" u="none" dirty="0"/>
                        <a:t>Bitwise OR assignment</a:t>
                      </a:r>
                      <a:endParaRPr lang="en-IN" sz="1800" b="0" u="none" dirty="0"/>
                    </a:p>
                  </a:txBody>
                  <a:tcPr marL="91434" marR="91434" marT="45700" marB="45700" anchor="ctr"/>
                </a:tc>
                <a:tc>
                  <a:txBody>
                    <a:bodyPr/>
                    <a:lstStyle/>
                    <a:p>
                      <a:r>
                        <a:rPr lang="en-IN" sz="1800" dirty="0"/>
                        <a:t>x |= y</a:t>
                      </a:r>
                      <a:endParaRPr lang="en-IN" sz="1800" dirty="0"/>
                    </a:p>
                  </a:txBody>
                  <a:tcPr marL="91434" marR="91434" marT="45700" marB="45700" anchor="ctr"/>
                </a:tc>
                <a:tc>
                  <a:txBody>
                    <a:bodyPr/>
                    <a:lstStyle/>
                    <a:p>
                      <a:r>
                        <a:rPr lang="en-IN" sz="1800" dirty="0"/>
                        <a:t>x = x | y</a:t>
                      </a:r>
                      <a:endParaRPr lang="en-IN" sz="1800" dirty="0"/>
                    </a:p>
                  </a:txBody>
                  <a:tcPr marL="91434" marR="91434" marT="45700" marB="45700" anchor="ctr"/>
                </a:tc>
              </a:tr>
            </a:tbl>
          </a:graphicData>
        </a:graphic>
      </p:graphicFrame>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3794" name="Title 1"/>
          <p:cNvSpPr>
            <a:spLocks noGrp="1"/>
          </p:cNvSpPr>
          <p:nvPr>
            <p:ph type="title"/>
          </p:nvPr>
        </p:nvSpPr>
        <p:spPr>
          <a:xfrm>
            <a:off x="1676400" y="695325"/>
            <a:ext cx="10515600" cy="1325563"/>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Comparison operators</a:t>
            </a:r>
            <a:endParaRPr lang="en-IN" altLang="x-none" b="1" dirty="0">
              <a:latin typeface="Times New Roman" panose="02020603050405020304" pitchFamily="18" charset="0"/>
              <a:ea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463550" y="1738313"/>
          <a:ext cx="11355388" cy="5037138"/>
        </p:xfrm>
        <a:graphic>
          <a:graphicData uri="http://schemas.openxmlformats.org/drawingml/2006/table">
            <a:tbl>
              <a:tblPr firstRow="1" bandRow="1">
                <a:tableStyleId>{5940675A-B579-460E-94D1-54222C63F5DA}</a:tableStyleId>
              </a:tblPr>
              <a:tblGrid>
                <a:gridCol w="2858679"/>
                <a:gridCol w="6189786"/>
                <a:gridCol w="2306849"/>
              </a:tblGrid>
              <a:tr h="310590">
                <a:tc>
                  <a:txBody>
                    <a:bodyPr/>
                    <a:lstStyle/>
                    <a:p>
                      <a:r>
                        <a:rPr lang="en-IN" sz="1600" dirty="0"/>
                        <a:t>Operator</a:t>
                      </a:r>
                      <a:endParaRPr lang="en-IN" sz="1600" dirty="0"/>
                    </a:p>
                  </a:txBody>
                  <a:tcPr marL="91437" marR="91437" anchor="ctr">
                    <a:solidFill>
                      <a:schemeClr val="accent1">
                        <a:lumMod val="40000"/>
                        <a:lumOff val="60000"/>
                      </a:schemeClr>
                    </a:solidFill>
                  </a:tcPr>
                </a:tc>
                <a:tc>
                  <a:txBody>
                    <a:bodyPr/>
                    <a:lstStyle/>
                    <a:p>
                      <a:r>
                        <a:rPr lang="en-IN" sz="1600" dirty="0"/>
                        <a:t>Description</a:t>
                      </a:r>
                      <a:endParaRPr lang="en-IN" sz="1600" dirty="0"/>
                    </a:p>
                  </a:txBody>
                  <a:tcPr marL="91437" marR="91437" anchor="ctr">
                    <a:solidFill>
                      <a:schemeClr val="accent1">
                        <a:lumMod val="40000"/>
                        <a:lumOff val="60000"/>
                      </a:schemeClr>
                    </a:solidFill>
                  </a:tcPr>
                </a:tc>
                <a:tc>
                  <a:txBody>
                    <a:bodyPr/>
                    <a:lstStyle/>
                    <a:p>
                      <a:r>
                        <a:rPr lang="en-IN" sz="1600" dirty="0" smtClean="0"/>
                        <a:t>Examples</a:t>
                      </a:r>
                      <a:endParaRPr lang="en-IN" sz="1600" dirty="0"/>
                    </a:p>
                  </a:txBody>
                  <a:tcPr marL="91437" marR="91437" anchor="ctr">
                    <a:solidFill>
                      <a:schemeClr val="accent1">
                        <a:lumMod val="40000"/>
                        <a:lumOff val="60000"/>
                      </a:schemeClr>
                    </a:solidFill>
                  </a:tcPr>
                </a:tc>
              </a:tr>
              <a:tr h="454560">
                <a:tc>
                  <a:txBody>
                    <a:bodyPr/>
                    <a:lstStyle/>
                    <a:p>
                      <a:r>
                        <a:rPr lang="en-IN" sz="1600" dirty="0"/>
                        <a:t>Equal (==)</a:t>
                      </a:r>
                      <a:endParaRPr lang="en-IN" sz="1600" dirty="0"/>
                    </a:p>
                  </a:txBody>
                  <a:tcPr marL="91437" marR="91437" anchor="ctr"/>
                </a:tc>
                <a:tc>
                  <a:txBody>
                    <a:bodyPr/>
                    <a:lstStyle/>
                    <a:p>
                      <a:r>
                        <a:rPr lang="en-IN" sz="1600" dirty="0"/>
                        <a:t>Returns true if the operands are equal.</a:t>
                      </a:r>
                      <a:endParaRPr lang="en-IN" sz="1600" dirty="0"/>
                    </a:p>
                  </a:txBody>
                  <a:tcPr marL="91437" marR="91437" anchor="ctr"/>
                </a:tc>
                <a:tc>
                  <a:txBody>
                    <a:bodyPr/>
                    <a:lstStyle/>
                    <a:p>
                      <a:r>
                        <a:rPr lang="en-IN" sz="1600" dirty="0"/>
                        <a:t>3 == </a:t>
                      </a:r>
                      <a:r>
                        <a:rPr lang="en-IN" sz="1600" dirty="0" smtClean="0"/>
                        <a:t>var1</a:t>
                      </a:r>
                      <a:endParaRPr lang="en-IN" sz="1600" dirty="0" smtClean="0"/>
                    </a:p>
                  </a:txBody>
                  <a:tcPr marL="91437" marR="91437" anchor="ctr"/>
                </a:tc>
              </a:tr>
              <a:tr h="448646">
                <a:tc>
                  <a:txBody>
                    <a:bodyPr/>
                    <a:lstStyle/>
                    <a:p>
                      <a:r>
                        <a:rPr lang="en-IN" sz="1600" dirty="0"/>
                        <a:t>Not equal (!=)</a:t>
                      </a:r>
                      <a:endParaRPr lang="en-IN" sz="1600" dirty="0"/>
                    </a:p>
                  </a:txBody>
                  <a:tcPr marL="91437" marR="91437" anchor="ctr"/>
                </a:tc>
                <a:tc>
                  <a:txBody>
                    <a:bodyPr/>
                    <a:lstStyle/>
                    <a:p>
                      <a:r>
                        <a:rPr lang="en-IN" sz="1600" dirty="0"/>
                        <a:t>Returns true if the operands are not equal.</a:t>
                      </a:r>
                      <a:endParaRPr lang="en-IN" sz="1600" dirty="0"/>
                    </a:p>
                  </a:txBody>
                  <a:tcPr marL="91437" marR="91437" anchor="ctr"/>
                </a:tc>
                <a:tc>
                  <a:txBody>
                    <a:bodyPr/>
                    <a:lstStyle/>
                    <a:p>
                      <a:r>
                        <a:rPr lang="en-IN" sz="1600" dirty="0"/>
                        <a:t>var1 != </a:t>
                      </a:r>
                      <a:r>
                        <a:rPr lang="en-IN" sz="1600" dirty="0" smtClean="0"/>
                        <a:t>4</a:t>
                      </a:r>
                      <a:endParaRPr lang="en-IN" sz="1600" dirty="0"/>
                    </a:p>
                  </a:txBody>
                  <a:tcPr marL="91437" marR="91437" anchor="ctr"/>
                </a:tc>
              </a:tr>
              <a:tr h="543532">
                <a:tc>
                  <a:txBody>
                    <a:bodyPr/>
                    <a:lstStyle/>
                    <a:p>
                      <a:r>
                        <a:rPr lang="en-IN" sz="1600" dirty="0"/>
                        <a:t>Strict equal (===)</a:t>
                      </a:r>
                      <a:endParaRPr lang="en-IN" sz="1600" dirty="0"/>
                    </a:p>
                  </a:txBody>
                  <a:tcPr marL="91437" marR="91437" anchor="ctr"/>
                </a:tc>
                <a:tc>
                  <a:txBody>
                    <a:bodyPr/>
                    <a:lstStyle/>
                    <a:p>
                      <a:r>
                        <a:rPr lang="en-IN" sz="1600" dirty="0"/>
                        <a:t>Returns true if the operands are equal and of the same type. </a:t>
                      </a:r>
                      <a:endParaRPr lang="en-IN" sz="1600" dirty="0"/>
                    </a:p>
                  </a:txBody>
                  <a:tcPr marL="91437" marR="91437" anchor="ctr"/>
                </a:tc>
                <a:tc>
                  <a:txBody>
                    <a:bodyPr/>
                    <a:lstStyle/>
                    <a:p>
                      <a:r>
                        <a:rPr lang="en-IN" sz="1600" dirty="0"/>
                        <a:t>3 === var1</a:t>
                      </a:r>
                      <a:endParaRPr lang="en-IN" sz="1600" dirty="0"/>
                    </a:p>
                  </a:txBody>
                  <a:tcPr marL="91437" marR="91437" anchor="ctr"/>
                </a:tc>
              </a:tr>
              <a:tr h="776475">
                <a:tc>
                  <a:txBody>
                    <a:bodyPr/>
                    <a:lstStyle/>
                    <a:p>
                      <a:r>
                        <a:rPr lang="en-IN" sz="1600" dirty="0"/>
                        <a:t>Strict not equal (!==)</a:t>
                      </a:r>
                      <a:endParaRPr lang="en-IN" sz="1600" dirty="0"/>
                    </a:p>
                  </a:txBody>
                  <a:tcPr marL="91437" marR="91437" anchor="ctr"/>
                </a:tc>
                <a:tc>
                  <a:txBody>
                    <a:bodyPr/>
                    <a:lstStyle/>
                    <a:p>
                      <a:r>
                        <a:rPr lang="en-IN" sz="1600"/>
                        <a:t>Returns true if the operands are of the same type but not equal, or are of different type.</a:t>
                      </a:r>
                      <a:endParaRPr lang="en-IN" sz="1600"/>
                    </a:p>
                  </a:txBody>
                  <a:tcPr marL="91437" marR="91437" anchor="ctr"/>
                </a:tc>
                <a:tc>
                  <a:txBody>
                    <a:bodyPr/>
                    <a:lstStyle/>
                    <a:p>
                      <a:r>
                        <a:rPr lang="en-IN" sz="1600"/>
                        <a:t>var1 !== "3"</a:t>
                      </a:r>
                      <a:br>
                        <a:rPr lang="en-IN" sz="1600"/>
                      </a:br>
                      <a:r>
                        <a:rPr lang="en-IN" sz="1600"/>
                        <a:t>3 !== '3'</a:t>
                      </a:r>
                      <a:endParaRPr lang="en-IN" sz="1600"/>
                    </a:p>
                  </a:txBody>
                  <a:tcPr marL="91437" marR="91437" anchor="ctr"/>
                </a:tc>
              </a:tr>
              <a:tr h="543532">
                <a:tc>
                  <a:txBody>
                    <a:bodyPr/>
                    <a:lstStyle/>
                    <a:p>
                      <a:r>
                        <a:rPr lang="en-IN" sz="1600" dirty="0"/>
                        <a:t>Greater than (&gt;)</a:t>
                      </a:r>
                      <a:endParaRPr lang="en-IN" sz="1600" dirty="0"/>
                    </a:p>
                  </a:txBody>
                  <a:tcPr marL="91437" marR="91437" anchor="ctr"/>
                </a:tc>
                <a:tc>
                  <a:txBody>
                    <a:bodyPr/>
                    <a:lstStyle/>
                    <a:p>
                      <a:r>
                        <a:rPr lang="en-IN" sz="1600" dirty="0"/>
                        <a:t>Returns true if the left operand is greater than the right operand.</a:t>
                      </a:r>
                      <a:endParaRPr lang="en-IN" sz="1600" dirty="0"/>
                    </a:p>
                  </a:txBody>
                  <a:tcPr marL="91437" marR="91437" anchor="ctr"/>
                </a:tc>
                <a:tc>
                  <a:txBody>
                    <a:bodyPr/>
                    <a:lstStyle/>
                    <a:p>
                      <a:r>
                        <a:rPr lang="en-IN" sz="1600" dirty="0"/>
                        <a:t>var2 &gt; </a:t>
                      </a:r>
                      <a:r>
                        <a:rPr lang="en-IN" sz="1600" dirty="0" smtClean="0"/>
                        <a:t>var1</a:t>
                      </a:r>
                      <a:endParaRPr lang="en-IN" sz="1600" dirty="0"/>
                    </a:p>
                  </a:txBody>
                  <a:tcPr marL="91437" marR="91437" anchor="ctr"/>
                </a:tc>
              </a:tr>
              <a:tr h="776475">
                <a:tc>
                  <a:txBody>
                    <a:bodyPr/>
                    <a:lstStyle/>
                    <a:p>
                      <a:r>
                        <a:rPr lang="en-IN" sz="1600" dirty="0"/>
                        <a:t>Greater than or equal (&gt;=)</a:t>
                      </a:r>
                      <a:endParaRPr lang="en-IN" sz="1600" dirty="0"/>
                    </a:p>
                  </a:txBody>
                  <a:tcPr marL="91437" marR="91437" anchor="ctr"/>
                </a:tc>
                <a:tc>
                  <a:txBody>
                    <a:bodyPr/>
                    <a:lstStyle/>
                    <a:p>
                      <a:r>
                        <a:rPr lang="en-IN" sz="1600" dirty="0"/>
                        <a:t>Returns true if the left operand is greater than or equal to the right operand.</a:t>
                      </a:r>
                      <a:endParaRPr lang="en-IN" sz="1600" dirty="0"/>
                    </a:p>
                  </a:txBody>
                  <a:tcPr marL="91437" marR="91437" anchor="ctr"/>
                </a:tc>
                <a:tc>
                  <a:txBody>
                    <a:bodyPr/>
                    <a:lstStyle/>
                    <a:p>
                      <a:r>
                        <a:rPr lang="en-IN" sz="1600" dirty="0"/>
                        <a:t>var2 &gt;= </a:t>
                      </a:r>
                      <a:r>
                        <a:rPr lang="en-IN" sz="1600" dirty="0" smtClean="0"/>
                        <a:t>var1</a:t>
                      </a:r>
                      <a:endParaRPr lang="en-IN" sz="1600" dirty="0"/>
                    </a:p>
                  </a:txBody>
                  <a:tcPr marL="91437" marR="91437" anchor="ctr"/>
                </a:tc>
              </a:tr>
              <a:tr h="543532">
                <a:tc>
                  <a:txBody>
                    <a:bodyPr/>
                    <a:lstStyle/>
                    <a:p>
                      <a:r>
                        <a:rPr lang="en-IN" sz="1600" dirty="0"/>
                        <a:t>Less than (&lt;)</a:t>
                      </a:r>
                      <a:endParaRPr lang="en-IN" sz="1600" dirty="0"/>
                    </a:p>
                  </a:txBody>
                  <a:tcPr marL="91437" marR="91437" anchor="ctr"/>
                </a:tc>
                <a:tc>
                  <a:txBody>
                    <a:bodyPr/>
                    <a:lstStyle/>
                    <a:p>
                      <a:r>
                        <a:rPr lang="en-IN" sz="1600"/>
                        <a:t>Returns true if the left operand is less than the right operand.</a:t>
                      </a:r>
                      <a:endParaRPr lang="en-IN" sz="1600"/>
                    </a:p>
                  </a:txBody>
                  <a:tcPr marL="91437" marR="91437" anchor="ctr"/>
                </a:tc>
                <a:tc>
                  <a:txBody>
                    <a:bodyPr/>
                    <a:lstStyle/>
                    <a:p>
                      <a:r>
                        <a:rPr lang="en-IN" sz="1600" dirty="0"/>
                        <a:t>var1 &lt; </a:t>
                      </a:r>
                      <a:r>
                        <a:rPr lang="en-IN" sz="1600" dirty="0" smtClean="0"/>
                        <a:t>var2</a:t>
                      </a:r>
                      <a:endParaRPr lang="en-IN" sz="1600" dirty="0"/>
                    </a:p>
                  </a:txBody>
                  <a:tcPr marL="91437" marR="91437" anchor="ctr"/>
                </a:tc>
              </a:tr>
              <a:tr h="543532">
                <a:tc>
                  <a:txBody>
                    <a:bodyPr/>
                    <a:lstStyle/>
                    <a:p>
                      <a:r>
                        <a:rPr lang="en-IN" sz="1600" dirty="0"/>
                        <a:t>Less than or equal (&lt;=)</a:t>
                      </a:r>
                      <a:endParaRPr lang="en-IN" sz="1600" dirty="0"/>
                    </a:p>
                  </a:txBody>
                  <a:tcPr marL="91437" marR="91437" anchor="ctr"/>
                </a:tc>
                <a:tc>
                  <a:txBody>
                    <a:bodyPr/>
                    <a:lstStyle/>
                    <a:p>
                      <a:r>
                        <a:rPr lang="en-IN" sz="1600"/>
                        <a:t>Returns true if the left operand is less than or equal to the right operand.</a:t>
                      </a:r>
                      <a:endParaRPr lang="en-IN" sz="1600"/>
                    </a:p>
                  </a:txBody>
                  <a:tcPr marL="91437" marR="91437" anchor="ctr"/>
                </a:tc>
                <a:tc>
                  <a:txBody>
                    <a:bodyPr/>
                    <a:lstStyle/>
                    <a:p>
                      <a:r>
                        <a:rPr lang="en-IN" sz="1600" dirty="0"/>
                        <a:t>var1 &lt;= </a:t>
                      </a:r>
                      <a:r>
                        <a:rPr lang="en-IN" sz="1600" dirty="0" smtClean="0"/>
                        <a:t>var2</a:t>
                      </a:r>
                      <a:endParaRPr lang="en-IN" sz="1600" dirty="0"/>
                    </a:p>
                  </a:txBody>
                  <a:tcPr marL="91437" marR="91437" anchor="ctr"/>
                </a:tc>
              </a:tr>
            </a:tbl>
          </a:graphicData>
        </a:graphic>
      </p:graphicFrame>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4818" name="Title 1"/>
          <p:cNvSpPr>
            <a:spLocks noGrp="1"/>
          </p:cNvSpPr>
          <p:nvPr>
            <p:ph type="title"/>
          </p:nvPr>
        </p:nvSpPr>
        <p:spPr>
          <a:xfrm>
            <a:off x="2592388" y="623888"/>
            <a:ext cx="8912225" cy="128111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Arithmetic operators</a:t>
            </a:r>
            <a:endParaRPr lang="en-IN" altLang="x-none" b="1" dirty="0">
              <a:latin typeface="Times New Roman" panose="02020603050405020304" pitchFamily="18" charset="0"/>
              <a:ea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979488" y="1614488"/>
          <a:ext cx="10648950" cy="4627563"/>
        </p:xfrm>
        <a:graphic>
          <a:graphicData uri="http://schemas.openxmlformats.org/drawingml/2006/table">
            <a:tbl>
              <a:tblPr firstRow="1" bandRow="1">
                <a:tableStyleId>{5940675A-B579-460E-94D1-54222C63F5DA}</a:tableStyleId>
              </a:tblPr>
              <a:tblGrid>
                <a:gridCol w="3269830"/>
                <a:gridCol w="7379285"/>
              </a:tblGrid>
              <a:tr h="365782">
                <a:tc>
                  <a:txBody>
                    <a:bodyPr/>
                    <a:lstStyle/>
                    <a:p>
                      <a:r>
                        <a:rPr lang="en-IN" sz="1800" dirty="0"/>
                        <a:t>Operator</a:t>
                      </a:r>
                      <a:endParaRPr lang="en-IN" sz="1800" dirty="0"/>
                    </a:p>
                  </a:txBody>
                  <a:tcPr marL="77525" marR="77525" marT="45723" marB="45723" anchor="ctr">
                    <a:solidFill>
                      <a:schemeClr val="accent1">
                        <a:lumMod val="40000"/>
                        <a:lumOff val="60000"/>
                      </a:schemeClr>
                    </a:solidFill>
                  </a:tcPr>
                </a:tc>
                <a:tc>
                  <a:txBody>
                    <a:bodyPr/>
                    <a:lstStyle/>
                    <a:p>
                      <a:r>
                        <a:rPr lang="en-IN" sz="1800" dirty="0"/>
                        <a:t>Description</a:t>
                      </a:r>
                      <a:endParaRPr lang="en-IN" sz="1800" dirty="0"/>
                    </a:p>
                  </a:txBody>
                  <a:tcPr marL="77525" marR="77525" marT="45723" marB="45723" anchor="ctr">
                    <a:solidFill>
                      <a:schemeClr val="accent1">
                        <a:lumMod val="40000"/>
                        <a:lumOff val="60000"/>
                      </a:schemeClr>
                    </a:solidFill>
                  </a:tcPr>
                </a:tc>
              </a:tr>
              <a:tr h="640118">
                <a:tc>
                  <a:txBody>
                    <a:bodyPr/>
                    <a:lstStyle/>
                    <a:p>
                      <a:r>
                        <a:rPr lang="en-IN" sz="1800" dirty="0"/>
                        <a:t>Remainder (%)</a:t>
                      </a:r>
                      <a:endParaRPr lang="en-IN" sz="1800" dirty="0"/>
                    </a:p>
                  </a:txBody>
                  <a:tcPr marL="77525" marR="77525" marT="45723" marB="45723" anchor="ctr"/>
                </a:tc>
                <a:tc>
                  <a:txBody>
                    <a:bodyPr/>
                    <a:lstStyle/>
                    <a:p>
                      <a:r>
                        <a:rPr lang="en-IN" sz="1800"/>
                        <a:t>Binary operator. Returns the integer remainder of dividing the two operands.</a:t>
                      </a:r>
                      <a:endParaRPr lang="en-IN" sz="1800"/>
                    </a:p>
                  </a:txBody>
                  <a:tcPr marL="77525" marR="77525" marT="45723" marB="45723" anchor="ctr"/>
                </a:tc>
              </a:tr>
              <a:tr h="1085061">
                <a:tc>
                  <a:txBody>
                    <a:bodyPr/>
                    <a:lstStyle/>
                    <a:p>
                      <a:r>
                        <a:rPr lang="en-IN" sz="1800" dirty="0"/>
                        <a:t>Increment (++)</a:t>
                      </a:r>
                      <a:endParaRPr lang="en-IN" sz="1800" dirty="0"/>
                    </a:p>
                  </a:txBody>
                  <a:tcPr marL="77525" marR="77525" marT="45723" marB="45723" anchor="ctr"/>
                </a:tc>
                <a:tc>
                  <a:txBody>
                    <a:bodyPr/>
                    <a:lstStyle/>
                    <a:p>
                      <a:r>
                        <a:rPr lang="en-IN" sz="1800"/>
                        <a:t>Unary operator. Adds one to its operand. If used as a prefix operator (++x), returns the value of its operand after adding one; if used as a postfix operator (x++), returns the value of its operand before adding one.</a:t>
                      </a:r>
                      <a:endParaRPr lang="en-IN" sz="1800"/>
                    </a:p>
                  </a:txBody>
                  <a:tcPr marL="77525" marR="77525" marT="45723" marB="45723" anchor="ctr"/>
                </a:tc>
              </a:tr>
              <a:tr h="678163">
                <a:tc>
                  <a:txBody>
                    <a:bodyPr/>
                    <a:lstStyle/>
                    <a:p>
                      <a:r>
                        <a:rPr lang="en-IN" sz="1800" dirty="0"/>
                        <a:t>Decrement (--)</a:t>
                      </a:r>
                      <a:endParaRPr lang="en-IN" sz="1800" dirty="0"/>
                    </a:p>
                  </a:txBody>
                  <a:tcPr marL="77525" marR="77525" marT="45723" marB="45723" anchor="ctr"/>
                </a:tc>
                <a:tc>
                  <a:txBody>
                    <a:bodyPr/>
                    <a:lstStyle/>
                    <a:p>
                      <a:r>
                        <a:rPr lang="en-IN" sz="1800" dirty="0"/>
                        <a:t>Unary operator. Subtracts one from its operand. The return value is analogous to that for the increment operator.</a:t>
                      </a:r>
                      <a:endParaRPr lang="en-IN" sz="1800" dirty="0"/>
                    </a:p>
                  </a:txBody>
                  <a:tcPr marL="77525" marR="77525" marT="45723" marB="45723" anchor="ctr"/>
                </a:tc>
              </a:tr>
              <a:tr h="474714">
                <a:tc>
                  <a:txBody>
                    <a:bodyPr/>
                    <a:lstStyle/>
                    <a:p>
                      <a:r>
                        <a:rPr lang="en-IN" sz="1800" dirty="0"/>
                        <a:t>Unary negation (-)</a:t>
                      </a:r>
                      <a:endParaRPr lang="en-IN" sz="1800" dirty="0"/>
                    </a:p>
                  </a:txBody>
                  <a:tcPr marL="77525" marR="77525" marT="45723" marB="45723" anchor="ctr"/>
                </a:tc>
                <a:tc>
                  <a:txBody>
                    <a:bodyPr/>
                    <a:lstStyle/>
                    <a:p>
                      <a:r>
                        <a:rPr lang="en-IN" sz="1800" dirty="0"/>
                        <a:t>Unary operator. Returns the negation of its operand.</a:t>
                      </a:r>
                      <a:endParaRPr lang="en-IN" sz="1800" dirty="0"/>
                    </a:p>
                  </a:txBody>
                  <a:tcPr marL="77525" marR="77525" marT="45723" marB="45723" anchor="ctr"/>
                </a:tc>
              </a:tr>
              <a:tr h="640118">
                <a:tc>
                  <a:txBody>
                    <a:bodyPr/>
                    <a:lstStyle/>
                    <a:p>
                      <a:r>
                        <a:rPr lang="en-IN" sz="1800" dirty="0"/>
                        <a:t>Unary plus (+)</a:t>
                      </a:r>
                      <a:endParaRPr lang="en-IN" sz="1800" dirty="0"/>
                    </a:p>
                  </a:txBody>
                  <a:tcPr marL="77525" marR="77525" marT="45723" marB="45723" anchor="ctr"/>
                </a:tc>
                <a:tc>
                  <a:txBody>
                    <a:bodyPr/>
                    <a:lstStyle/>
                    <a:p>
                      <a:r>
                        <a:rPr lang="en-IN" sz="1800" dirty="0"/>
                        <a:t>Unary operator. Attempts to convert the operand to a number, if it is not already.</a:t>
                      </a:r>
                      <a:endParaRPr lang="en-IN" sz="1800" dirty="0"/>
                    </a:p>
                  </a:txBody>
                  <a:tcPr marL="77525" marR="77525" marT="45723" marB="45723" anchor="ctr"/>
                </a:tc>
              </a:tr>
              <a:tr h="365782">
                <a:tc>
                  <a:txBody>
                    <a:bodyPr/>
                    <a:lstStyle/>
                    <a:p>
                      <a:r>
                        <a:rPr lang="en-IN" sz="1800" dirty="0"/>
                        <a:t>Exponentiation operator (**) </a:t>
                      </a:r>
                      <a:endParaRPr lang="en-IN" sz="1800" dirty="0"/>
                    </a:p>
                  </a:txBody>
                  <a:tcPr marL="77525" marR="77525" marT="45723" marB="45723" anchor="ctr"/>
                </a:tc>
                <a:tc>
                  <a:txBody>
                    <a:bodyPr/>
                    <a:lstStyle/>
                    <a:p>
                      <a:r>
                        <a:rPr lang="en-IN" sz="1800" dirty="0"/>
                        <a:t>Calculates the base to the exponent power, that </a:t>
                      </a:r>
                      <a:endParaRPr lang="en-IN" sz="1800" dirty="0"/>
                    </a:p>
                  </a:txBody>
                  <a:tcPr marL="77525" marR="77525" marT="45723" marB="45723" anchor="ctr"/>
                </a:tc>
              </a:tr>
            </a:tbl>
          </a:graphicData>
        </a:graphic>
      </p:graphicFrame>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5842" name="Title 1"/>
          <p:cNvSpPr>
            <a:spLocks noGrp="1"/>
          </p:cNvSpPr>
          <p:nvPr>
            <p:ph type="title"/>
          </p:nvPr>
        </p:nvSpPr>
        <p:spPr>
          <a:xfrm>
            <a:off x="1824038" y="668338"/>
            <a:ext cx="10515600" cy="132556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Bitwise operators</a:t>
            </a:r>
            <a:endParaRPr lang="en-IN" altLang="x-none" b="1" dirty="0">
              <a:latin typeface="Times New Roman" panose="02020603050405020304" pitchFamily="18" charset="0"/>
              <a:ea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579438" y="1557338"/>
          <a:ext cx="11090275" cy="5121275"/>
        </p:xfrm>
        <a:graphic>
          <a:graphicData uri="http://schemas.openxmlformats.org/drawingml/2006/table">
            <a:tbl>
              <a:tblPr firstRow="1" bandRow="1">
                <a:tableStyleId>{5940675A-B579-460E-94D1-54222C63F5DA}</a:tableStyleId>
              </a:tblPr>
              <a:tblGrid>
                <a:gridCol w="3146202"/>
                <a:gridCol w="1237851"/>
                <a:gridCol w="6706222"/>
              </a:tblGrid>
              <a:tr h="365805">
                <a:tc>
                  <a:txBody>
                    <a:bodyPr/>
                    <a:lstStyle/>
                    <a:p>
                      <a:r>
                        <a:rPr lang="en-IN" sz="1800" dirty="0"/>
                        <a:t>Operator</a:t>
                      </a:r>
                      <a:endParaRPr lang="en-IN" sz="1800" dirty="0"/>
                    </a:p>
                  </a:txBody>
                  <a:tcPr marL="91443" marR="91443" marT="45726" marB="45726" anchor="ctr">
                    <a:solidFill>
                      <a:schemeClr val="accent1">
                        <a:lumMod val="40000"/>
                        <a:lumOff val="60000"/>
                      </a:schemeClr>
                    </a:solidFill>
                  </a:tcPr>
                </a:tc>
                <a:tc>
                  <a:txBody>
                    <a:bodyPr/>
                    <a:lstStyle/>
                    <a:p>
                      <a:r>
                        <a:rPr lang="en-IN" sz="1800" dirty="0"/>
                        <a:t>Usage</a:t>
                      </a:r>
                      <a:endParaRPr lang="en-IN" sz="1800" dirty="0"/>
                    </a:p>
                  </a:txBody>
                  <a:tcPr marL="91443" marR="91443" marT="45726" marB="45726" anchor="ctr">
                    <a:solidFill>
                      <a:schemeClr val="accent1">
                        <a:lumMod val="40000"/>
                        <a:lumOff val="60000"/>
                      </a:schemeClr>
                    </a:solidFill>
                  </a:tcPr>
                </a:tc>
                <a:tc>
                  <a:txBody>
                    <a:bodyPr/>
                    <a:lstStyle/>
                    <a:p>
                      <a:r>
                        <a:rPr lang="en-IN" sz="1800" dirty="0"/>
                        <a:t>Description</a:t>
                      </a:r>
                      <a:endParaRPr lang="en-IN" sz="1800" dirty="0"/>
                    </a:p>
                  </a:txBody>
                  <a:tcPr marL="91443" marR="91443" marT="45726" marB="45726" anchor="ctr">
                    <a:solidFill>
                      <a:schemeClr val="accent1">
                        <a:lumMod val="40000"/>
                        <a:lumOff val="60000"/>
                      </a:schemeClr>
                    </a:solidFill>
                  </a:tcPr>
                </a:tc>
              </a:tr>
              <a:tr h="640159">
                <a:tc>
                  <a:txBody>
                    <a:bodyPr/>
                    <a:lstStyle/>
                    <a:p>
                      <a:r>
                        <a:rPr lang="en-IN" sz="1800" dirty="0"/>
                        <a:t>Bitwise AND</a:t>
                      </a:r>
                      <a:endParaRPr lang="en-IN" sz="1800" dirty="0"/>
                    </a:p>
                  </a:txBody>
                  <a:tcPr marL="91443" marR="91443" marT="45726" marB="45726" anchor="ctr"/>
                </a:tc>
                <a:tc>
                  <a:txBody>
                    <a:bodyPr/>
                    <a:lstStyle/>
                    <a:p>
                      <a:r>
                        <a:rPr lang="en-IN" sz="1800"/>
                        <a:t>a &amp; b</a:t>
                      </a:r>
                      <a:endParaRPr lang="en-IN" sz="1800"/>
                    </a:p>
                  </a:txBody>
                  <a:tcPr marL="91443" marR="91443" marT="45726" marB="45726" anchor="ctr"/>
                </a:tc>
                <a:tc>
                  <a:txBody>
                    <a:bodyPr/>
                    <a:lstStyle/>
                    <a:p>
                      <a:r>
                        <a:rPr lang="en-IN" sz="1800"/>
                        <a:t>Returns a one in each bit position for which the corresponding bits of both operands are ones.</a:t>
                      </a:r>
                      <a:endParaRPr lang="en-IN" sz="1800"/>
                    </a:p>
                  </a:txBody>
                  <a:tcPr marL="91443" marR="91443" marT="45726" marB="45726" anchor="ctr"/>
                </a:tc>
              </a:tr>
              <a:tr h="640159">
                <a:tc>
                  <a:txBody>
                    <a:bodyPr/>
                    <a:lstStyle/>
                    <a:p>
                      <a:r>
                        <a:rPr lang="en-IN" sz="1800" dirty="0"/>
                        <a:t>Bitwise OR</a:t>
                      </a:r>
                      <a:endParaRPr lang="en-IN" sz="1800" dirty="0"/>
                    </a:p>
                  </a:txBody>
                  <a:tcPr marL="91443" marR="91443" marT="45726" marB="45726" anchor="ctr"/>
                </a:tc>
                <a:tc>
                  <a:txBody>
                    <a:bodyPr/>
                    <a:lstStyle/>
                    <a:p>
                      <a:r>
                        <a:rPr lang="en-IN" sz="1800"/>
                        <a:t>a | b</a:t>
                      </a:r>
                      <a:endParaRPr lang="en-IN" sz="1800"/>
                    </a:p>
                  </a:txBody>
                  <a:tcPr marL="91443" marR="91443" marT="45726" marB="45726" anchor="ctr"/>
                </a:tc>
                <a:tc>
                  <a:txBody>
                    <a:bodyPr/>
                    <a:lstStyle/>
                    <a:p>
                      <a:r>
                        <a:rPr lang="en-IN" sz="1800"/>
                        <a:t>Returns a zero in each bit position for which the corresponding bits of both operands are zeros.</a:t>
                      </a:r>
                      <a:endParaRPr lang="en-IN" sz="1800"/>
                    </a:p>
                  </a:txBody>
                  <a:tcPr marL="91443" marR="91443" marT="45726" marB="45726" anchor="ctr"/>
                </a:tc>
              </a:tr>
              <a:tr h="1188868">
                <a:tc>
                  <a:txBody>
                    <a:bodyPr/>
                    <a:lstStyle/>
                    <a:p>
                      <a:r>
                        <a:rPr lang="en-IN" sz="1800" dirty="0"/>
                        <a:t>Bitwise XOR</a:t>
                      </a:r>
                      <a:endParaRPr lang="en-IN" sz="1800" dirty="0"/>
                    </a:p>
                  </a:txBody>
                  <a:tcPr marL="91443" marR="91443" marT="45726" marB="45726" anchor="ctr"/>
                </a:tc>
                <a:tc>
                  <a:txBody>
                    <a:bodyPr/>
                    <a:lstStyle/>
                    <a:p>
                      <a:r>
                        <a:rPr lang="en-IN" sz="1800" dirty="0"/>
                        <a:t>a ^ b</a:t>
                      </a:r>
                      <a:endParaRPr lang="en-IN" sz="1800" dirty="0"/>
                    </a:p>
                  </a:txBody>
                  <a:tcPr marL="91443" marR="91443" marT="45726" marB="45726" anchor="ctr"/>
                </a:tc>
                <a:tc>
                  <a:txBody>
                    <a:bodyPr/>
                    <a:lstStyle/>
                    <a:p>
                      <a:r>
                        <a:rPr lang="en-IN" sz="1800" dirty="0"/>
                        <a:t>Returns a zero in each bit position for which the corresponding bits are the same.</a:t>
                      </a:r>
                      <a:br>
                        <a:rPr lang="en-IN" sz="1800" dirty="0"/>
                      </a:br>
                      <a:r>
                        <a:rPr lang="en-IN" sz="1800" dirty="0"/>
                        <a:t>[Returns a one in each bit position for which the corresponding bits are different.]</a:t>
                      </a:r>
                      <a:endParaRPr lang="en-IN" sz="1800" dirty="0"/>
                    </a:p>
                  </a:txBody>
                  <a:tcPr marL="91443" marR="91443" marT="45726" marB="45726" anchor="ctr"/>
                </a:tc>
              </a:tr>
              <a:tr h="365805">
                <a:tc>
                  <a:txBody>
                    <a:bodyPr/>
                    <a:lstStyle/>
                    <a:p>
                      <a:r>
                        <a:rPr lang="en-IN" sz="1800" dirty="0"/>
                        <a:t>Bitwise NOT</a:t>
                      </a:r>
                      <a:endParaRPr lang="en-IN" sz="1800" dirty="0"/>
                    </a:p>
                  </a:txBody>
                  <a:tcPr marL="91443" marR="91443" marT="45726" marB="45726" anchor="ctr"/>
                </a:tc>
                <a:tc>
                  <a:txBody>
                    <a:bodyPr/>
                    <a:lstStyle/>
                    <a:p>
                      <a:r>
                        <a:rPr lang="en-IN" sz="1800"/>
                        <a:t>~ a</a:t>
                      </a:r>
                      <a:endParaRPr lang="en-IN" sz="1800"/>
                    </a:p>
                  </a:txBody>
                  <a:tcPr marL="91443" marR="91443" marT="45726" marB="45726" anchor="ctr"/>
                </a:tc>
                <a:tc>
                  <a:txBody>
                    <a:bodyPr/>
                    <a:lstStyle/>
                    <a:p>
                      <a:r>
                        <a:rPr lang="en-IN" sz="1800" dirty="0"/>
                        <a:t>Inverts the bits of its operand.</a:t>
                      </a:r>
                      <a:endParaRPr lang="en-IN" sz="1800" dirty="0"/>
                    </a:p>
                  </a:txBody>
                  <a:tcPr marL="91443" marR="91443" marT="45726" marB="45726" anchor="ctr"/>
                </a:tc>
              </a:tr>
              <a:tr h="640159">
                <a:tc>
                  <a:txBody>
                    <a:bodyPr/>
                    <a:lstStyle/>
                    <a:p>
                      <a:r>
                        <a:rPr lang="en-IN" sz="1800" dirty="0"/>
                        <a:t>Left shift</a:t>
                      </a:r>
                      <a:endParaRPr lang="en-IN" sz="1800" dirty="0"/>
                    </a:p>
                  </a:txBody>
                  <a:tcPr marL="91443" marR="91443" marT="45726" marB="45726" anchor="ctr"/>
                </a:tc>
                <a:tc>
                  <a:txBody>
                    <a:bodyPr/>
                    <a:lstStyle/>
                    <a:p>
                      <a:r>
                        <a:rPr lang="en-IN" sz="1800"/>
                        <a:t>a &lt;&lt; b</a:t>
                      </a:r>
                      <a:endParaRPr lang="en-IN" sz="1800"/>
                    </a:p>
                  </a:txBody>
                  <a:tcPr marL="91443" marR="91443" marT="45726" marB="45726" anchor="ctr"/>
                </a:tc>
                <a:tc>
                  <a:txBody>
                    <a:bodyPr/>
                    <a:lstStyle/>
                    <a:p>
                      <a:r>
                        <a:rPr lang="en-IN" sz="1800" dirty="0"/>
                        <a:t>Shifts a in binary representation b bits to the left, shifting in zeros from the right.</a:t>
                      </a:r>
                      <a:endParaRPr lang="en-IN" sz="1800" dirty="0"/>
                    </a:p>
                  </a:txBody>
                  <a:tcPr marL="91443" marR="91443" marT="45726" marB="45726" anchor="ctr"/>
                </a:tc>
              </a:tr>
              <a:tr h="640159">
                <a:tc>
                  <a:txBody>
                    <a:bodyPr/>
                    <a:lstStyle/>
                    <a:p>
                      <a:r>
                        <a:rPr lang="en-IN" sz="1800" dirty="0"/>
                        <a:t>Sign-propagating right shift</a:t>
                      </a:r>
                      <a:endParaRPr lang="en-IN" sz="1800" dirty="0"/>
                    </a:p>
                  </a:txBody>
                  <a:tcPr marL="91443" marR="91443" marT="45726" marB="45726" anchor="ctr"/>
                </a:tc>
                <a:tc>
                  <a:txBody>
                    <a:bodyPr/>
                    <a:lstStyle/>
                    <a:p>
                      <a:r>
                        <a:rPr lang="en-IN" sz="1800"/>
                        <a:t>a &gt;&gt; b</a:t>
                      </a:r>
                      <a:endParaRPr lang="en-IN" sz="1800"/>
                    </a:p>
                  </a:txBody>
                  <a:tcPr marL="91443" marR="91443" marT="45726" marB="45726" anchor="ctr"/>
                </a:tc>
                <a:tc>
                  <a:txBody>
                    <a:bodyPr/>
                    <a:lstStyle/>
                    <a:p>
                      <a:r>
                        <a:rPr lang="en-IN" sz="1800" dirty="0"/>
                        <a:t>Shifts a in binary representation b bits to the right, discarding bits shifted off.</a:t>
                      </a:r>
                      <a:endParaRPr lang="en-IN" sz="1800" dirty="0"/>
                    </a:p>
                  </a:txBody>
                  <a:tcPr marL="91443" marR="91443" marT="45726" marB="45726" anchor="ctr"/>
                </a:tc>
              </a:tr>
              <a:tr h="640159">
                <a:tc>
                  <a:txBody>
                    <a:bodyPr/>
                    <a:lstStyle/>
                    <a:p>
                      <a:r>
                        <a:rPr lang="en-IN" sz="1800" dirty="0"/>
                        <a:t>Zero-fill right shift</a:t>
                      </a:r>
                      <a:endParaRPr lang="en-IN" sz="1800" dirty="0"/>
                    </a:p>
                  </a:txBody>
                  <a:tcPr marL="91443" marR="91443" marT="45726" marB="45726" anchor="ctr"/>
                </a:tc>
                <a:tc>
                  <a:txBody>
                    <a:bodyPr/>
                    <a:lstStyle/>
                    <a:p>
                      <a:r>
                        <a:rPr lang="en-IN" sz="1800"/>
                        <a:t>a &gt;&gt;&gt; b</a:t>
                      </a:r>
                      <a:endParaRPr lang="en-IN" sz="1800"/>
                    </a:p>
                  </a:txBody>
                  <a:tcPr marL="91443" marR="91443" marT="45726" marB="45726" anchor="ctr"/>
                </a:tc>
                <a:tc>
                  <a:txBody>
                    <a:bodyPr/>
                    <a:lstStyle/>
                    <a:p>
                      <a:r>
                        <a:rPr lang="en-IN" sz="1800" dirty="0"/>
                        <a:t>Shifts a in binary representation b bits to the right, discarding bits shifted off, and shifting in zeros from the left.</a:t>
                      </a:r>
                      <a:endParaRPr lang="en-IN" sz="1800" dirty="0"/>
                    </a:p>
                  </a:txBody>
                  <a:tcPr marL="91443" marR="91443" marT="45726" marB="45726" anchor="ctr"/>
                </a:tc>
              </a:tr>
            </a:tbl>
          </a:graphicData>
        </a:graphic>
      </p:graphicFrame>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6866" name="Title 1"/>
          <p:cNvSpPr>
            <a:spLocks noGrp="1"/>
          </p:cNvSpPr>
          <p:nvPr>
            <p:ph type="title"/>
          </p:nvPr>
        </p:nvSpPr>
        <p:spPr>
          <a:xfrm>
            <a:off x="2592388" y="623888"/>
            <a:ext cx="8912225" cy="128111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Bitwise shift operators</a:t>
            </a:r>
            <a:endParaRPr lang="en-IN" altLang="x-none" b="1" dirty="0">
              <a:latin typeface="Times New Roman" panose="02020603050405020304" pitchFamily="18" charset="0"/>
              <a:ea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715963" y="1549400"/>
          <a:ext cx="11266488" cy="5033963"/>
        </p:xfrm>
        <a:graphic>
          <a:graphicData uri="http://schemas.openxmlformats.org/drawingml/2006/table">
            <a:tbl>
              <a:tblPr firstRow="1" bandRow="1">
                <a:tableStyleId>{5940675A-B579-460E-94D1-54222C63F5DA}</a:tableStyleId>
              </a:tblPr>
              <a:tblGrid>
                <a:gridCol w="2874575"/>
                <a:gridCol w="4636606"/>
                <a:gridCol w="3755590"/>
              </a:tblGrid>
              <a:tr h="370711">
                <a:tc>
                  <a:txBody>
                    <a:bodyPr/>
                    <a:lstStyle/>
                    <a:p>
                      <a:r>
                        <a:rPr lang="en-IN" sz="1800" dirty="0"/>
                        <a:t>Operator</a:t>
                      </a:r>
                      <a:endParaRPr lang="en-IN" sz="1800" dirty="0"/>
                    </a:p>
                  </a:txBody>
                  <a:tcPr marT="45704" marB="45704" anchor="ctr">
                    <a:solidFill>
                      <a:schemeClr val="accent1">
                        <a:lumMod val="40000"/>
                        <a:lumOff val="60000"/>
                      </a:schemeClr>
                    </a:solidFill>
                  </a:tcPr>
                </a:tc>
                <a:tc>
                  <a:txBody>
                    <a:bodyPr/>
                    <a:lstStyle/>
                    <a:p>
                      <a:r>
                        <a:rPr lang="en-IN" sz="1800" dirty="0"/>
                        <a:t>Description</a:t>
                      </a:r>
                      <a:endParaRPr lang="en-IN" sz="1800" dirty="0"/>
                    </a:p>
                  </a:txBody>
                  <a:tcPr marT="45704" marB="45704" anchor="ctr">
                    <a:solidFill>
                      <a:schemeClr val="accent1">
                        <a:lumMod val="40000"/>
                        <a:lumOff val="60000"/>
                      </a:schemeClr>
                    </a:solidFill>
                  </a:tcPr>
                </a:tc>
                <a:tc>
                  <a:txBody>
                    <a:bodyPr/>
                    <a:lstStyle/>
                    <a:p>
                      <a:r>
                        <a:rPr lang="en-IN" sz="1800" dirty="0"/>
                        <a:t>Example</a:t>
                      </a:r>
                      <a:endParaRPr lang="en-IN" sz="1800" dirty="0"/>
                    </a:p>
                  </a:txBody>
                  <a:tcPr marT="45704" marB="45704" anchor="ctr">
                    <a:solidFill>
                      <a:schemeClr val="accent1">
                        <a:lumMod val="40000"/>
                        <a:lumOff val="60000"/>
                      </a:schemeClr>
                    </a:solidFill>
                  </a:tcPr>
                </a:tc>
              </a:tr>
              <a:tr h="1188579">
                <a:tc>
                  <a:txBody>
                    <a:bodyPr/>
                    <a:lstStyle/>
                    <a:p>
                      <a:r>
                        <a:rPr lang="en-IN" sz="1800" dirty="0"/>
                        <a:t>Left shift</a:t>
                      </a:r>
                      <a:br>
                        <a:rPr lang="en-IN" sz="1800" dirty="0"/>
                      </a:br>
                      <a:r>
                        <a:rPr lang="en-IN" sz="1800" dirty="0"/>
                        <a:t>(&lt;&lt;)</a:t>
                      </a:r>
                      <a:endParaRPr lang="en-IN" sz="1800" dirty="0"/>
                    </a:p>
                  </a:txBody>
                  <a:tcPr marT="45704" marB="45704" anchor="ctr"/>
                </a:tc>
                <a:tc>
                  <a:txBody>
                    <a:bodyPr/>
                    <a:lstStyle/>
                    <a:p>
                      <a:r>
                        <a:rPr lang="en-IN" sz="1800" dirty="0"/>
                        <a:t>This operator shifts the first operand the specified number of bits to the left. Excess bits shifted off to the left are discarded. Zero bits are shifted in from the right.</a:t>
                      </a:r>
                      <a:endParaRPr lang="en-IN" sz="1800" dirty="0"/>
                    </a:p>
                  </a:txBody>
                  <a:tcPr marT="45704" marB="45704" anchor="ctr"/>
                </a:tc>
                <a:tc>
                  <a:txBody>
                    <a:bodyPr/>
                    <a:lstStyle/>
                    <a:p>
                      <a:r>
                        <a:rPr lang="en-IN" sz="1800" dirty="0"/>
                        <a:t>9&lt;&lt;2 yields 36, because 1001 shifted 2 bits to the left becomes 100100, which is 36.</a:t>
                      </a:r>
                      <a:endParaRPr lang="en-IN" sz="1800" dirty="0"/>
                    </a:p>
                  </a:txBody>
                  <a:tcPr marT="45704" marB="45704" anchor="ctr"/>
                </a:tc>
              </a:tr>
              <a:tr h="1462871">
                <a:tc>
                  <a:txBody>
                    <a:bodyPr/>
                    <a:lstStyle/>
                    <a:p>
                      <a:r>
                        <a:rPr lang="en-IN" sz="1800" dirty="0"/>
                        <a:t>Sign-propagating right shift (&gt;&gt;)</a:t>
                      </a:r>
                      <a:endParaRPr lang="en-IN" sz="1800" dirty="0"/>
                    </a:p>
                  </a:txBody>
                  <a:tcPr marT="45704" marB="45704" anchor="ctr"/>
                </a:tc>
                <a:tc>
                  <a:txBody>
                    <a:bodyPr/>
                    <a:lstStyle/>
                    <a:p>
                      <a:r>
                        <a:rPr lang="en-IN" sz="1800" dirty="0"/>
                        <a:t>This operator shifts the first operand the specified number of bits to the right. Excess bits shifted off to the right are discarded. Copies of the leftmost bit are shifted in from the left.</a:t>
                      </a:r>
                      <a:endParaRPr lang="en-IN" sz="1800" dirty="0"/>
                    </a:p>
                  </a:txBody>
                  <a:tcPr marT="45704" marB="45704" anchor="ctr"/>
                </a:tc>
                <a:tc>
                  <a:txBody>
                    <a:bodyPr/>
                    <a:lstStyle/>
                    <a:p>
                      <a:r>
                        <a:rPr lang="en-IN" sz="1800"/>
                        <a:t>9&gt;&gt;2 yields 2, because 1001 shifted 2 bits to the right becomes 10, which is 2. Likewise, -9&gt;&gt;2 yields -3, because the sign is preserved.</a:t>
                      </a:r>
                      <a:endParaRPr lang="en-IN" sz="1800"/>
                    </a:p>
                  </a:txBody>
                  <a:tcPr marT="45704" marB="45704" anchor="ctr"/>
                </a:tc>
              </a:tr>
              <a:tr h="1737164">
                <a:tc>
                  <a:txBody>
                    <a:bodyPr/>
                    <a:lstStyle/>
                    <a:p>
                      <a:r>
                        <a:rPr lang="en-IN" sz="1800" dirty="0"/>
                        <a:t>Zero-fill right shift (&gt;&gt;&gt;)</a:t>
                      </a:r>
                      <a:endParaRPr lang="en-IN" sz="1800" dirty="0"/>
                    </a:p>
                  </a:txBody>
                  <a:tcPr marT="45704" marB="45704" anchor="ctr"/>
                </a:tc>
                <a:tc>
                  <a:txBody>
                    <a:bodyPr/>
                    <a:lstStyle/>
                    <a:p>
                      <a:r>
                        <a:rPr lang="en-IN" sz="1800" dirty="0"/>
                        <a:t>This operator shifts the first operand the specified number of bits to the right. Excess bits shifted off to the right are discarded. Zero bits are shifted in from the left.</a:t>
                      </a:r>
                      <a:endParaRPr lang="en-IN" sz="1800" dirty="0"/>
                    </a:p>
                  </a:txBody>
                  <a:tcPr marT="45704" marB="45704" anchor="ctr"/>
                </a:tc>
                <a:tc>
                  <a:txBody>
                    <a:bodyPr/>
                    <a:lstStyle/>
                    <a:p>
                      <a:r>
                        <a:rPr lang="en-IN" sz="1800" dirty="0"/>
                        <a:t>19&gt;&gt;&gt;2 yields 4, because 10011 shifted 2 bits to the right becomes 100, which is 4. For non-negative numbers, zero-fill right shift and sign-propagating right shift yield the same result.</a:t>
                      </a:r>
                      <a:endParaRPr lang="en-IN" sz="1800" dirty="0"/>
                    </a:p>
                  </a:txBody>
                  <a:tcPr marT="45704" marB="45704" anchor="ctr"/>
                </a:tc>
              </a:tr>
            </a:tbl>
          </a:graphicData>
        </a:graphic>
      </p:graphicFrame>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7890" name="Title 1"/>
          <p:cNvSpPr>
            <a:spLocks noGrp="1"/>
          </p:cNvSpPr>
          <p:nvPr>
            <p:ph type="title"/>
          </p:nvPr>
        </p:nvSpPr>
        <p:spPr>
          <a:xfrm>
            <a:off x="1863725" y="692150"/>
            <a:ext cx="10515600" cy="1325563"/>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Logical operators</a:t>
            </a:r>
            <a:endParaRPr lang="en-IN" altLang="x-none" b="1" dirty="0">
              <a:latin typeface="Times New Roman" panose="02020603050405020304" pitchFamily="18" charset="0"/>
              <a:ea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1579563" y="2270125"/>
          <a:ext cx="8915400" cy="3387725"/>
        </p:xfrm>
        <a:graphic>
          <a:graphicData uri="http://schemas.openxmlformats.org/drawingml/2006/table">
            <a:tbl>
              <a:tblPr firstRow="1" bandRow="1">
                <a:tableStyleId>{5940675A-B579-460E-94D1-54222C63F5DA}</a:tableStyleId>
              </a:tblPr>
              <a:tblGrid>
                <a:gridCol w="1811815"/>
                <a:gridCol w="1793494"/>
                <a:gridCol w="5310092"/>
              </a:tblGrid>
              <a:tr h="370882">
                <a:tc>
                  <a:txBody>
                    <a:bodyPr/>
                    <a:lstStyle/>
                    <a:p>
                      <a:r>
                        <a:rPr lang="en-IN" sz="1800" dirty="0"/>
                        <a:t>Operator</a:t>
                      </a:r>
                      <a:endParaRPr lang="en-IN" sz="1800" dirty="0"/>
                    </a:p>
                  </a:txBody>
                  <a:tcPr marL="77525" marR="77525" marT="45725" marB="45725" anchor="ctr">
                    <a:solidFill>
                      <a:schemeClr val="accent1">
                        <a:lumMod val="40000"/>
                        <a:lumOff val="60000"/>
                      </a:schemeClr>
                    </a:solidFill>
                  </a:tcPr>
                </a:tc>
                <a:tc>
                  <a:txBody>
                    <a:bodyPr/>
                    <a:lstStyle/>
                    <a:p>
                      <a:r>
                        <a:rPr lang="en-IN" sz="1800" dirty="0"/>
                        <a:t>Usage</a:t>
                      </a:r>
                      <a:endParaRPr lang="en-IN" sz="1800" dirty="0"/>
                    </a:p>
                  </a:txBody>
                  <a:tcPr marL="77525" marR="77525" marT="45725" marB="45725" anchor="ctr">
                    <a:solidFill>
                      <a:schemeClr val="accent1">
                        <a:lumMod val="40000"/>
                        <a:lumOff val="60000"/>
                      </a:schemeClr>
                    </a:solidFill>
                  </a:tcPr>
                </a:tc>
                <a:tc>
                  <a:txBody>
                    <a:bodyPr/>
                    <a:lstStyle/>
                    <a:p>
                      <a:r>
                        <a:rPr lang="en-IN" sz="1800" dirty="0"/>
                        <a:t>Description</a:t>
                      </a:r>
                      <a:endParaRPr lang="en-IN" sz="1800" dirty="0"/>
                    </a:p>
                  </a:txBody>
                  <a:tcPr marL="77525" marR="77525" marT="45725" marB="45725" anchor="ctr">
                    <a:solidFill>
                      <a:schemeClr val="accent1">
                        <a:lumMod val="40000"/>
                        <a:lumOff val="60000"/>
                      </a:schemeClr>
                    </a:solidFill>
                  </a:tcPr>
                </a:tc>
              </a:tr>
              <a:tr h="914502">
                <a:tc>
                  <a:txBody>
                    <a:bodyPr/>
                    <a:lstStyle/>
                    <a:p>
                      <a:r>
                        <a:rPr lang="en-IN" sz="1800" dirty="0"/>
                        <a:t>Logical AND (&amp;&amp;)</a:t>
                      </a:r>
                      <a:endParaRPr lang="en-IN" sz="1800" dirty="0"/>
                    </a:p>
                  </a:txBody>
                  <a:tcPr marL="77525" marR="77525" marT="45725" marB="45725" anchor="ctr"/>
                </a:tc>
                <a:tc>
                  <a:txBody>
                    <a:bodyPr/>
                    <a:lstStyle/>
                    <a:p>
                      <a:r>
                        <a:rPr lang="en-IN" sz="1800" dirty="0"/>
                        <a:t>expr1 &amp;&amp; expr2</a:t>
                      </a:r>
                      <a:endParaRPr lang="en-IN" sz="1800" dirty="0"/>
                    </a:p>
                  </a:txBody>
                  <a:tcPr marL="77525" marR="77525" marT="45725" marB="45725" anchor="ctr"/>
                </a:tc>
                <a:tc>
                  <a:txBody>
                    <a:bodyPr/>
                    <a:lstStyle/>
                    <a:p>
                      <a:r>
                        <a:rPr lang="en-IN" sz="1800" dirty="0"/>
                        <a:t>Returns expr1 if it can be converted to false; otherwise, returns expr2. Thus, when used with Boolean values, &amp;&amp; returns true if both operands are true; otherwise, returns false.</a:t>
                      </a:r>
                      <a:endParaRPr lang="en-IN" sz="1800" dirty="0"/>
                    </a:p>
                  </a:txBody>
                  <a:tcPr marL="77525" marR="77525" marT="45725" marB="45725" anchor="ctr"/>
                </a:tc>
              </a:tr>
              <a:tr h="914502">
                <a:tc>
                  <a:txBody>
                    <a:bodyPr/>
                    <a:lstStyle/>
                    <a:p>
                      <a:r>
                        <a:rPr lang="en-IN" sz="1800" dirty="0"/>
                        <a:t>Logical OR (||)</a:t>
                      </a:r>
                      <a:endParaRPr lang="en-IN" sz="1800" dirty="0"/>
                    </a:p>
                  </a:txBody>
                  <a:tcPr marL="77525" marR="77525" marT="45725" marB="45725" anchor="ctr"/>
                </a:tc>
                <a:tc>
                  <a:txBody>
                    <a:bodyPr/>
                    <a:lstStyle/>
                    <a:p>
                      <a:r>
                        <a:rPr lang="en-IN" sz="1800"/>
                        <a:t>expr1 || expr2</a:t>
                      </a:r>
                      <a:endParaRPr lang="en-IN" sz="1800"/>
                    </a:p>
                  </a:txBody>
                  <a:tcPr marL="77525" marR="77525" marT="45725" marB="45725" anchor="ctr"/>
                </a:tc>
                <a:tc>
                  <a:txBody>
                    <a:bodyPr/>
                    <a:lstStyle/>
                    <a:p>
                      <a:r>
                        <a:rPr lang="en-IN" sz="1800" dirty="0"/>
                        <a:t>Returns expr1 if it can be converted to true; otherwise, returns expr2. Thus, when used with Boolean values, || returns true if either operand is true; if both are false, returns false.</a:t>
                      </a:r>
                      <a:endParaRPr lang="en-IN" sz="1800" dirty="0"/>
                    </a:p>
                  </a:txBody>
                  <a:tcPr marL="77525" marR="77525" marT="45725" marB="45725" anchor="ctr"/>
                </a:tc>
              </a:tr>
              <a:tr h="640152">
                <a:tc>
                  <a:txBody>
                    <a:bodyPr/>
                    <a:lstStyle/>
                    <a:p>
                      <a:r>
                        <a:rPr lang="en-IN" sz="1800" dirty="0"/>
                        <a:t>Logical NOT (!)</a:t>
                      </a:r>
                      <a:endParaRPr lang="en-IN" sz="1800" dirty="0"/>
                    </a:p>
                  </a:txBody>
                  <a:tcPr marL="77525" marR="77525" marT="45725" marB="45725" anchor="ctr"/>
                </a:tc>
                <a:tc>
                  <a:txBody>
                    <a:bodyPr/>
                    <a:lstStyle/>
                    <a:p>
                      <a:r>
                        <a:rPr lang="en-IN" sz="1800"/>
                        <a:t>!expr</a:t>
                      </a:r>
                      <a:endParaRPr lang="en-IN" sz="1800"/>
                    </a:p>
                  </a:txBody>
                  <a:tcPr marL="77525" marR="77525" marT="45725" marB="45725" anchor="ctr"/>
                </a:tc>
                <a:tc>
                  <a:txBody>
                    <a:bodyPr/>
                    <a:lstStyle/>
                    <a:p>
                      <a:r>
                        <a:rPr lang="en-IN" sz="1800" dirty="0"/>
                        <a:t>Returns false if its single operand can be converted to true; otherwise, returns true.</a:t>
                      </a:r>
                      <a:endParaRPr lang="en-IN" sz="1800" dirty="0"/>
                    </a:p>
                  </a:txBody>
                  <a:tcPr marL="77525" marR="77525" marT="45725" marB="45725" anchor="ctr"/>
                </a:tc>
              </a:tr>
            </a:tbl>
          </a:graphicData>
        </a:graphic>
      </p:graphicFrame>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xfrm>
            <a:off x="2592388" y="623888"/>
            <a:ext cx="8912225" cy="128111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What is JavaScript</a:t>
            </a:r>
            <a:endParaRPr lang="en-IN" altLang="x-none" dirty="0">
              <a:latin typeface="Times New Roman" panose="02020603050405020304" pitchFamily="18" charset="0"/>
              <a:ea typeface="Times New Roman" panose="02020603050405020304" pitchFamily="18" charset="0"/>
            </a:endParaRPr>
          </a:p>
        </p:txBody>
      </p:sp>
      <p:sp>
        <p:nvSpPr>
          <p:cNvPr id="20483" name="Content Placeholder 2"/>
          <p:cNvSpPr>
            <a:spLocks noGrp="1"/>
          </p:cNvSpPr>
          <p:nvPr>
            <p:ph idx="1"/>
          </p:nvPr>
        </p:nvSpPr>
        <p:spPr>
          <a:xfrm>
            <a:off x="2589213" y="2133600"/>
            <a:ext cx="8915400" cy="3778250"/>
          </a:xfrm>
          <a:ln/>
        </p:spPr>
        <p:txBody>
          <a:bodyPr vert="horz" wrap="square" lIns="91440" tIns="45720" rIns="91440" bIns="45720" anchor="t" anchorCtr="0"/>
          <a:p>
            <a:r>
              <a:rPr lang="en-IN" altLang="x-none" dirty="0"/>
              <a:t>JavaScript ("JS" for short) is a full-fledged dynamic programming language that, when applied to an HTML document, can provide dynamic interactivity on websites. </a:t>
            </a:r>
            <a:endParaRPr lang="en-IN" altLang="x-none" dirty="0"/>
          </a:p>
          <a:p>
            <a:r>
              <a:rPr lang="en-IN" altLang="x-none" dirty="0"/>
              <a:t>It was invented by Brendan Eich, co-founder of the Mozilla project, the Mozilla Foundation, and the Mozilla Corporation.</a:t>
            </a:r>
            <a:endParaRPr lang="en-IN" altLang="x-none" dirty="0"/>
          </a:p>
          <a:p>
            <a:r>
              <a:rPr lang="en-IN" altLang="x-none" dirty="0"/>
              <a:t>We can do pretty much anything with JavaScript, such as image galleries, fluctuating layouts, and responses to button clicks. And if get more experienced with the language, we'll be able to create games, animated 2D and 3D graphics, full blown database-driven apps, and more!</a:t>
            </a:r>
            <a:endParaRPr lang="en-IN" altLang="x-non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8914" name="Title 1"/>
          <p:cNvSpPr>
            <a:spLocks noGrp="1"/>
          </p:cNvSpPr>
          <p:nvPr>
            <p:ph type="title"/>
          </p:nvPr>
        </p:nvSpPr>
        <p:spPr>
          <a:xfrm>
            <a:off x="1676400" y="677863"/>
            <a:ext cx="10515600" cy="132556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Conditional (ternary) operator</a:t>
            </a:r>
            <a:br>
              <a:rPr lang="en-IN" altLang="x-none" b="1" dirty="0">
                <a:latin typeface="Times New Roman" panose="02020603050405020304" pitchFamily="18" charset="0"/>
                <a:cs typeface="Times New Roman" panose="02020603050405020304" pitchFamily="18" charset="0"/>
              </a:rPr>
            </a:br>
            <a:endParaRPr lang="en-IN" altLang="x-none" b="1" dirty="0">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2589213" y="2133600"/>
            <a:ext cx="8915400" cy="3778250"/>
          </a:xfrm>
        </p:spPr>
        <p:txBody>
          <a:bodyPr vert="horz" lIns="91440" tIns="45720" rIns="91440" bIns="45720" rtlCol="0">
            <a:normAutofit fontScale="85000" lnSpcReduction="20000"/>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The conditional operator is the only JavaScript operator that takes three operands. The operator can have one of two values based on a condition. The syntax is:</a:t>
            </a: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ctr"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800" b="0" i="0" u="none" strike="noStrike" kern="1200" cap="none" spc="0" normalizeH="0" baseline="0" noProof="0" dirty="0">
                <a:ln>
                  <a:noFill/>
                </a:ln>
                <a:solidFill>
                  <a:srgbClr val="FF0000"/>
                </a:solidFill>
                <a:effectLst/>
                <a:uLnTx/>
                <a:uFillTx/>
                <a:latin typeface="+mn-lt"/>
                <a:ea typeface="+mn-ea"/>
                <a:cs typeface="+mn-cs"/>
              </a:rPr>
              <a:t>condition ? val1 : val2</a:t>
            </a:r>
            <a:endParaRPr kumimoji="0" lang="en-IN" sz="18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If condition is true, the operator has the value of val1. Otherwise it has the value of val2. You can use the conditional operator anywhere you would use a standard operator.</a:t>
            </a: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ctr"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For example,</a:t>
            </a: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ctr"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800" b="0" i="0" u="none" strike="noStrike" kern="1200" cap="none" spc="0" normalizeH="0" baseline="0" noProof="0" dirty="0" err="1">
                <a:ln>
                  <a:noFill/>
                </a:ln>
                <a:solidFill>
                  <a:srgbClr val="FF0000"/>
                </a:solidFill>
                <a:effectLst/>
                <a:uLnTx/>
                <a:uFillTx/>
                <a:latin typeface="+mn-lt"/>
                <a:ea typeface="+mn-ea"/>
                <a:cs typeface="+mn-cs"/>
              </a:rPr>
              <a:t>var</a:t>
            </a:r>
            <a:r>
              <a:rPr kumimoji="0" lang="en-IN" sz="1800" b="0" i="0" u="none" strike="noStrike" kern="1200" cap="none" spc="0" normalizeH="0" baseline="0" noProof="0" dirty="0">
                <a:ln>
                  <a:noFill/>
                </a:ln>
                <a:solidFill>
                  <a:srgbClr val="FF0000"/>
                </a:solidFill>
                <a:effectLst/>
                <a:uLnTx/>
                <a:uFillTx/>
                <a:latin typeface="+mn-lt"/>
                <a:ea typeface="+mn-ea"/>
                <a:cs typeface="+mn-cs"/>
              </a:rPr>
              <a:t> status = (age &gt;= 18) ? "adult" : "minor";1</a:t>
            </a:r>
            <a:endParaRPr kumimoji="0" lang="en-IN" sz="18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This statement assigns the value "adult" to the variable status if age is eighteen or more. Otherwise, it assigns the value "minor" to status.</a:t>
            </a: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1"/>
          <p:cNvSpPr>
            <a:spLocks noGrp="1"/>
          </p:cNvSpPr>
          <p:nvPr>
            <p:ph type="title"/>
          </p:nvPr>
        </p:nvSpPr>
        <p:spPr>
          <a:xfrm>
            <a:off x="2592388" y="623888"/>
            <a:ext cx="8912225" cy="128111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Operator precedence</a:t>
            </a:r>
            <a:br>
              <a:rPr lang="en-IN" altLang="x-none" b="1" dirty="0">
                <a:latin typeface="Times New Roman" panose="02020603050405020304" pitchFamily="18" charset="0"/>
                <a:cs typeface="Times New Roman" panose="02020603050405020304" pitchFamily="18" charset="0"/>
              </a:rPr>
            </a:br>
            <a:endParaRPr lang="en-IN" altLang="x-none" b="1" dirty="0">
              <a:latin typeface="Times New Roman" panose="02020603050405020304" pitchFamily="18" charset="0"/>
              <a:ea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2135188" y="1484313"/>
          <a:ext cx="8715375" cy="5181600"/>
        </p:xfrm>
        <a:graphic>
          <a:graphicData uri="http://schemas.openxmlformats.org/drawingml/2006/table">
            <a:tbl>
              <a:tblPr firstRow="1" bandRow="1">
                <a:tableStyleId>{5940675A-B579-460E-94D1-54222C63F5DA}</a:tableStyleId>
              </a:tblPr>
              <a:tblGrid>
                <a:gridCol w="2291486"/>
                <a:gridCol w="6423889"/>
              </a:tblGrid>
              <a:tr h="267066">
                <a:tc>
                  <a:txBody>
                    <a:bodyPr/>
                    <a:lstStyle/>
                    <a:p>
                      <a:r>
                        <a:rPr lang="en-IN" sz="1400" dirty="0"/>
                        <a:t>Operator type</a:t>
                      </a:r>
                      <a:endParaRPr lang="en-IN" sz="1400" dirty="0"/>
                    </a:p>
                  </a:txBody>
                  <a:tcPr marL="91441" marR="91441" anchor="ctr">
                    <a:solidFill>
                      <a:schemeClr val="accent1">
                        <a:lumMod val="40000"/>
                        <a:lumOff val="60000"/>
                      </a:schemeClr>
                    </a:solidFill>
                  </a:tcPr>
                </a:tc>
                <a:tc>
                  <a:txBody>
                    <a:bodyPr/>
                    <a:lstStyle/>
                    <a:p>
                      <a:r>
                        <a:rPr lang="en-IN" sz="1400" dirty="0"/>
                        <a:t>Individual operators</a:t>
                      </a:r>
                      <a:endParaRPr lang="en-IN" sz="1400" dirty="0"/>
                    </a:p>
                  </a:txBody>
                  <a:tcPr marL="91441" marR="91441" anchor="ctr">
                    <a:solidFill>
                      <a:schemeClr val="accent1">
                        <a:lumMod val="40000"/>
                        <a:lumOff val="60000"/>
                      </a:schemeClr>
                    </a:solidFill>
                  </a:tcPr>
                </a:tc>
              </a:tr>
              <a:tr h="267066">
                <a:tc>
                  <a:txBody>
                    <a:bodyPr/>
                    <a:lstStyle/>
                    <a:p>
                      <a:r>
                        <a:rPr lang="en-IN" sz="1400" dirty="0"/>
                        <a:t>member</a:t>
                      </a:r>
                      <a:endParaRPr lang="en-IN" sz="1400" dirty="0"/>
                    </a:p>
                  </a:txBody>
                  <a:tcPr marL="91441" marR="91441" anchor="ctr"/>
                </a:tc>
                <a:tc>
                  <a:txBody>
                    <a:bodyPr/>
                    <a:lstStyle/>
                    <a:p>
                      <a:r>
                        <a:rPr lang="en-IN" sz="1400" dirty="0"/>
                        <a:t>. []</a:t>
                      </a:r>
                      <a:endParaRPr lang="en-IN" sz="1400" dirty="0"/>
                    </a:p>
                  </a:txBody>
                  <a:tcPr marL="91441" marR="91441" anchor="ctr"/>
                </a:tc>
              </a:tr>
              <a:tr h="267066">
                <a:tc>
                  <a:txBody>
                    <a:bodyPr/>
                    <a:lstStyle/>
                    <a:p>
                      <a:r>
                        <a:rPr lang="en-IN" sz="1400"/>
                        <a:t>call / create instance</a:t>
                      </a:r>
                      <a:endParaRPr lang="en-IN" sz="1400"/>
                    </a:p>
                  </a:txBody>
                  <a:tcPr marL="91441" marR="91441" anchor="ctr"/>
                </a:tc>
                <a:tc>
                  <a:txBody>
                    <a:bodyPr/>
                    <a:lstStyle/>
                    <a:p>
                      <a:r>
                        <a:rPr lang="en-IN" sz="1400"/>
                        <a:t>() new</a:t>
                      </a:r>
                      <a:endParaRPr lang="en-IN" sz="1400"/>
                    </a:p>
                  </a:txBody>
                  <a:tcPr marL="91441" marR="91441" anchor="ctr"/>
                </a:tc>
              </a:tr>
              <a:tr h="267066">
                <a:tc>
                  <a:txBody>
                    <a:bodyPr/>
                    <a:lstStyle/>
                    <a:p>
                      <a:r>
                        <a:rPr lang="en-IN" sz="1400" dirty="0"/>
                        <a:t>negation/increment</a:t>
                      </a:r>
                      <a:endParaRPr lang="en-IN" sz="1400" dirty="0"/>
                    </a:p>
                  </a:txBody>
                  <a:tcPr marL="91441" marR="91441" anchor="ctr"/>
                </a:tc>
                <a:tc>
                  <a:txBody>
                    <a:bodyPr/>
                    <a:lstStyle/>
                    <a:p>
                      <a:r>
                        <a:rPr lang="en-IN" sz="1400" dirty="0"/>
                        <a:t>! ~ - + ++ -- </a:t>
                      </a:r>
                      <a:r>
                        <a:rPr lang="en-IN" sz="1400" dirty="0" err="1"/>
                        <a:t>typeof</a:t>
                      </a:r>
                      <a:r>
                        <a:rPr lang="en-IN" sz="1400" dirty="0"/>
                        <a:t> void delete</a:t>
                      </a:r>
                      <a:endParaRPr lang="en-IN" sz="1400" dirty="0"/>
                    </a:p>
                  </a:txBody>
                  <a:tcPr marL="91441" marR="91441" anchor="ctr"/>
                </a:tc>
              </a:tr>
              <a:tr h="267066">
                <a:tc>
                  <a:txBody>
                    <a:bodyPr/>
                    <a:lstStyle/>
                    <a:p>
                      <a:r>
                        <a:rPr lang="en-IN" sz="1400"/>
                        <a:t>multiply/divide</a:t>
                      </a:r>
                      <a:endParaRPr lang="en-IN" sz="1400"/>
                    </a:p>
                  </a:txBody>
                  <a:tcPr marL="91441" marR="91441" anchor="ctr"/>
                </a:tc>
                <a:tc>
                  <a:txBody>
                    <a:bodyPr/>
                    <a:lstStyle/>
                    <a:p>
                      <a:r>
                        <a:rPr lang="en-IN" sz="1400" dirty="0"/>
                        <a:t>* / %</a:t>
                      </a:r>
                      <a:endParaRPr lang="en-IN" sz="1400" dirty="0"/>
                    </a:p>
                  </a:txBody>
                  <a:tcPr marL="91441" marR="91441" anchor="ctr"/>
                </a:tc>
              </a:tr>
              <a:tr h="267066">
                <a:tc>
                  <a:txBody>
                    <a:bodyPr/>
                    <a:lstStyle/>
                    <a:p>
                      <a:r>
                        <a:rPr lang="en-IN" sz="1400"/>
                        <a:t>addition/subtraction</a:t>
                      </a:r>
                      <a:endParaRPr lang="en-IN" sz="1400"/>
                    </a:p>
                  </a:txBody>
                  <a:tcPr marL="91441" marR="91441" anchor="ctr"/>
                </a:tc>
                <a:tc>
                  <a:txBody>
                    <a:bodyPr/>
                    <a:lstStyle/>
                    <a:p>
                      <a:r>
                        <a:rPr lang="en-IN" sz="1400" dirty="0"/>
                        <a:t>+ -</a:t>
                      </a:r>
                      <a:endParaRPr lang="en-IN" sz="1400" dirty="0"/>
                    </a:p>
                  </a:txBody>
                  <a:tcPr marL="91441" marR="91441" anchor="ctr"/>
                </a:tc>
              </a:tr>
              <a:tr h="267066">
                <a:tc>
                  <a:txBody>
                    <a:bodyPr/>
                    <a:lstStyle/>
                    <a:p>
                      <a:r>
                        <a:rPr lang="en-IN" sz="1400"/>
                        <a:t>bitwise shift</a:t>
                      </a:r>
                      <a:endParaRPr lang="en-IN" sz="1400"/>
                    </a:p>
                  </a:txBody>
                  <a:tcPr marL="91441" marR="91441" anchor="ctr"/>
                </a:tc>
                <a:tc>
                  <a:txBody>
                    <a:bodyPr/>
                    <a:lstStyle/>
                    <a:p>
                      <a:r>
                        <a:rPr lang="en-IN" sz="1400"/>
                        <a:t>&lt;&lt; &gt;&gt; &gt;&gt;&gt;</a:t>
                      </a:r>
                      <a:endParaRPr lang="en-IN" sz="1400"/>
                    </a:p>
                  </a:txBody>
                  <a:tcPr marL="91441" marR="91441" anchor="ctr"/>
                </a:tc>
              </a:tr>
              <a:tr h="267066">
                <a:tc>
                  <a:txBody>
                    <a:bodyPr/>
                    <a:lstStyle/>
                    <a:p>
                      <a:r>
                        <a:rPr lang="en-IN" sz="1400"/>
                        <a:t>relational</a:t>
                      </a:r>
                      <a:endParaRPr lang="en-IN" sz="1400"/>
                    </a:p>
                  </a:txBody>
                  <a:tcPr marL="91441" marR="91441" anchor="ctr"/>
                </a:tc>
                <a:tc>
                  <a:txBody>
                    <a:bodyPr/>
                    <a:lstStyle/>
                    <a:p>
                      <a:r>
                        <a:rPr lang="en-IN" sz="1400"/>
                        <a:t>&lt; &lt;= &gt; &gt;= in instanceof</a:t>
                      </a:r>
                      <a:endParaRPr lang="en-IN" sz="1400"/>
                    </a:p>
                  </a:txBody>
                  <a:tcPr marL="91441" marR="91441" anchor="ctr"/>
                </a:tc>
              </a:tr>
              <a:tr h="267066">
                <a:tc>
                  <a:txBody>
                    <a:bodyPr/>
                    <a:lstStyle/>
                    <a:p>
                      <a:r>
                        <a:rPr lang="en-IN" sz="1400"/>
                        <a:t>equality</a:t>
                      </a:r>
                      <a:endParaRPr lang="en-IN" sz="1400"/>
                    </a:p>
                  </a:txBody>
                  <a:tcPr marL="91441" marR="91441" anchor="ctr"/>
                </a:tc>
                <a:tc>
                  <a:txBody>
                    <a:bodyPr/>
                    <a:lstStyle/>
                    <a:p>
                      <a:r>
                        <a:rPr lang="en-IN" sz="1400" dirty="0"/>
                        <a:t>== != === !==</a:t>
                      </a:r>
                      <a:endParaRPr lang="en-IN" sz="1400" dirty="0"/>
                    </a:p>
                  </a:txBody>
                  <a:tcPr marL="91441" marR="91441" anchor="ctr"/>
                </a:tc>
              </a:tr>
              <a:tr h="267066">
                <a:tc>
                  <a:txBody>
                    <a:bodyPr/>
                    <a:lstStyle/>
                    <a:p>
                      <a:r>
                        <a:rPr lang="en-IN" sz="1400"/>
                        <a:t>bitwise-and</a:t>
                      </a:r>
                      <a:endParaRPr lang="en-IN" sz="1400"/>
                    </a:p>
                  </a:txBody>
                  <a:tcPr marL="91441" marR="91441" anchor="ctr"/>
                </a:tc>
                <a:tc>
                  <a:txBody>
                    <a:bodyPr/>
                    <a:lstStyle/>
                    <a:p>
                      <a:r>
                        <a:rPr lang="en-IN" sz="1400"/>
                        <a:t>&amp;</a:t>
                      </a:r>
                      <a:endParaRPr lang="en-IN" sz="1400"/>
                    </a:p>
                  </a:txBody>
                  <a:tcPr marL="91441" marR="91441" anchor="ctr"/>
                </a:tc>
              </a:tr>
              <a:tr h="267066">
                <a:tc>
                  <a:txBody>
                    <a:bodyPr/>
                    <a:lstStyle/>
                    <a:p>
                      <a:r>
                        <a:rPr lang="en-IN" sz="1400"/>
                        <a:t>bitwise-xor</a:t>
                      </a:r>
                      <a:endParaRPr lang="en-IN" sz="1400"/>
                    </a:p>
                  </a:txBody>
                  <a:tcPr marL="91441" marR="91441" anchor="ctr"/>
                </a:tc>
                <a:tc>
                  <a:txBody>
                    <a:bodyPr/>
                    <a:lstStyle/>
                    <a:p>
                      <a:r>
                        <a:rPr lang="en-IN" sz="1400"/>
                        <a:t>^</a:t>
                      </a:r>
                      <a:endParaRPr lang="en-IN" sz="1400"/>
                    </a:p>
                  </a:txBody>
                  <a:tcPr marL="91441" marR="91441" anchor="ctr"/>
                </a:tc>
              </a:tr>
              <a:tr h="267066">
                <a:tc>
                  <a:txBody>
                    <a:bodyPr/>
                    <a:lstStyle/>
                    <a:p>
                      <a:r>
                        <a:rPr lang="en-IN" sz="1400"/>
                        <a:t>bitwise-or</a:t>
                      </a:r>
                      <a:endParaRPr lang="en-IN" sz="1400"/>
                    </a:p>
                  </a:txBody>
                  <a:tcPr marL="91441" marR="91441" anchor="ctr"/>
                </a:tc>
                <a:tc>
                  <a:txBody>
                    <a:bodyPr/>
                    <a:lstStyle/>
                    <a:p>
                      <a:r>
                        <a:rPr lang="en-IN" sz="1400" dirty="0"/>
                        <a:t>|</a:t>
                      </a:r>
                      <a:endParaRPr lang="en-IN" sz="1400" dirty="0"/>
                    </a:p>
                  </a:txBody>
                  <a:tcPr marL="91441" marR="91441" anchor="ctr"/>
                </a:tc>
              </a:tr>
              <a:tr h="267066">
                <a:tc>
                  <a:txBody>
                    <a:bodyPr/>
                    <a:lstStyle/>
                    <a:p>
                      <a:r>
                        <a:rPr lang="en-IN" sz="1400"/>
                        <a:t>logical-and</a:t>
                      </a:r>
                      <a:endParaRPr lang="en-IN" sz="1400"/>
                    </a:p>
                  </a:txBody>
                  <a:tcPr marL="91441" marR="91441" anchor="ctr"/>
                </a:tc>
                <a:tc>
                  <a:txBody>
                    <a:bodyPr/>
                    <a:lstStyle/>
                    <a:p>
                      <a:r>
                        <a:rPr lang="en-IN" sz="1400" dirty="0"/>
                        <a:t>&amp;&amp;</a:t>
                      </a:r>
                      <a:endParaRPr lang="en-IN" sz="1400" dirty="0"/>
                    </a:p>
                  </a:txBody>
                  <a:tcPr marL="91441" marR="91441" anchor="ctr"/>
                </a:tc>
              </a:tr>
              <a:tr h="267066">
                <a:tc>
                  <a:txBody>
                    <a:bodyPr/>
                    <a:lstStyle/>
                    <a:p>
                      <a:r>
                        <a:rPr lang="en-IN" sz="1400"/>
                        <a:t>logical-or</a:t>
                      </a:r>
                      <a:endParaRPr lang="en-IN" sz="1400"/>
                    </a:p>
                  </a:txBody>
                  <a:tcPr marL="91441" marR="91441" anchor="ctr"/>
                </a:tc>
                <a:tc>
                  <a:txBody>
                    <a:bodyPr/>
                    <a:lstStyle/>
                    <a:p>
                      <a:r>
                        <a:rPr lang="en-IN" sz="1400"/>
                        <a:t>||</a:t>
                      </a:r>
                      <a:endParaRPr lang="en-IN" sz="1400"/>
                    </a:p>
                  </a:txBody>
                  <a:tcPr marL="91441" marR="91441" anchor="ctr"/>
                </a:tc>
              </a:tr>
              <a:tr h="267066">
                <a:tc>
                  <a:txBody>
                    <a:bodyPr/>
                    <a:lstStyle/>
                    <a:p>
                      <a:r>
                        <a:rPr lang="en-IN" sz="1400"/>
                        <a:t>conditional</a:t>
                      </a:r>
                      <a:endParaRPr lang="en-IN" sz="1400"/>
                    </a:p>
                  </a:txBody>
                  <a:tcPr marL="91441" marR="91441" anchor="ctr"/>
                </a:tc>
                <a:tc>
                  <a:txBody>
                    <a:bodyPr/>
                    <a:lstStyle/>
                    <a:p>
                      <a:r>
                        <a:rPr lang="en-IN" sz="1400"/>
                        <a:t>?:</a:t>
                      </a:r>
                      <a:endParaRPr lang="en-IN" sz="1400"/>
                    </a:p>
                  </a:txBody>
                  <a:tcPr marL="91441" marR="91441" anchor="ctr"/>
                </a:tc>
              </a:tr>
              <a:tr h="267066">
                <a:tc>
                  <a:txBody>
                    <a:bodyPr/>
                    <a:lstStyle/>
                    <a:p>
                      <a:r>
                        <a:rPr lang="en-IN" sz="1400"/>
                        <a:t>assignment</a:t>
                      </a:r>
                      <a:endParaRPr lang="en-IN" sz="1400"/>
                    </a:p>
                  </a:txBody>
                  <a:tcPr marL="91441" marR="91441" anchor="ctr"/>
                </a:tc>
                <a:tc>
                  <a:txBody>
                    <a:bodyPr/>
                    <a:lstStyle/>
                    <a:p>
                      <a:r>
                        <a:rPr lang="en-IN" sz="1400"/>
                        <a:t>= += -= *= /= %= &lt;&lt;= &gt;&gt;= &gt;&gt;&gt;= &amp;= ^= |=</a:t>
                      </a:r>
                      <a:endParaRPr lang="en-IN" sz="1400"/>
                    </a:p>
                  </a:txBody>
                  <a:tcPr marL="91441" marR="91441" anchor="ctr"/>
                </a:tc>
              </a:tr>
              <a:tr h="267066">
                <a:tc>
                  <a:txBody>
                    <a:bodyPr/>
                    <a:lstStyle/>
                    <a:p>
                      <a:r>
                        <a:rPr lang="en-IN" sz="1400"/>
                        <a:t>comma</a:t>
                      </a:r>
                      <a:endParaRPr lang="en-IN" sz="1400"/>
                    </a:p>
                  </a:txBody>
                  <a:tcPr marL="91441" marR="91441" anchor="ctr"/>
                </a:tc>
                <a:tc>
                  <a:txBody>
                    <a:bodyPr/>
                    <a:lstStyle/>
                    <a:p>
                      <a:r>
                        <a:rPr lang="en-IN" sz="1400" dirty="0"/>
                        <a:t>,</a:t>
                      </a:r>
                      <a:endParaRPr lang="en-IN" sz="1400" dirty="0"/>
                    </a:p>
                  </a:txBody>
                  <a:tcPr marL="91441" marR="91441"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87563" y="119063"/>
            <a:ext cx="8912225" cy="1281113"/>
          </a:xfrm>
        </p:spPr>
        <p:txBody>
          <a:bodyPr vert="horz" lIns="91440" tIns="45720" rIns="91440" bIns="45720" rtlCol="0" anchor="t">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br>
              <a:rPr kumimoji="0" lang="en-IN" sz="3600" b="1"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b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JavaScript Array</a:t>
            </a:r>
            <a:b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br>
            <a:endPar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endParaRPr>
          </a:p>
        </p:txBody>
      </p:sp>
      <p:sp>
        <p:nvSpPr>
          <p:cNvPr id="40963" name="Content Placeholder 2"/>
          <p:cNvSpPr>
            <a:spLocks noGrp="1"/>
          </p:cNvSpPr>
          <p:nvPr>
            <p:ph idx="1"/>
          </p:nvPr>
        </p:nvSpPr>
        <p:spPr>
          <a:xfrm>
            <a:off x="1579563" y="1874838"/>
            <a:ext cx="10007600" cy="3776662"/>
          </a:xfrm>
          <a:ln/>
        </p:spPr>
        <p:txBody>
          <a:bodyPr vert="horz" wrap="square" lIns="91440" tIns="45720" rIns="91440" bIns="45720" anchor="t" anchorCtr="0"/>
          <a:p>
            <a:r>
              <a:rPr lang="en-IN" altLang="x-none" b="1" dirty="0"/>
              <a:t>JavaScript array</a:t>
            </a:r>
            <a:r>
              <a:rPr lang="en-IN" altLang="x-none" dirty="0"/>
              <a:t> is an object that represents a collection of similar type of elements.</a:t>
            </a:r>
            <a:endParaRPr lang="en-IN" altLang="x-none" dirty="0"/>
          </a:p>
          <a:p>
            <a:r>
              <a:rPr lang="en-IN" altLang="x-none" dirty="0"/>
              <a:t>There are 3 ways to construct array in JavaScript</a:t>
            </a:r>
            <a:endParaRPr lang="en-IN" altLang="x-none" dirty="0"/>
          </a:p>
          <a:p>
            <a:pPr marL="971550" lvl="1" indent="-514350">
              <a:buFont typeface="Calibri Light" panose="020F0302020204030204" pitchFamily="34" charset="0"/>
              <a:buAutoNum type="arabicPeriod"/>
            </a:pPr>
            <a:r>
              <a:rPr lang="en-IN" altLang="x-none" dirty="0"/>
              <a:t>By array literal</a:t>
            </a:r>
            <a:endParaRPr lang="en-IN" altLang="x-none" dirty="0"/>
          </a:p>
          <a:p>
            <a:pPr marL="971550" lvl="1" indent="-514350">
              <a:buFont typeface="Calibri Light" panose="020F0302020204030204" pitchFamily="34" charset="0"/>
              <a:buAutoNum type="arabicPeriod"/>
            </a:pPr>
            <a:r>
              <a:rPr lang="en-IN" altLang="x-none" dirty="0"/>
              <a:t>By creating instance of Array directly (using new keyword)</a:t>
            </a:r>
            <a:endParaRPr lang="en-IN" altLang="x-none" dirty="0"/>
          </a:p>
          <a:p>
            <a:pPr marL="971550" lvl="1" indent="-514350">
              <a:buFont typeface="Calibri Light" panose="020F0302020204030204" pitchFamily="34" charset="0"/>
              <a:buAutoNum type="arabicPeriod"/>
            </a:pPr>
            <a:r>
              <a:rPr lang="en-IN" altLang="x-none" dirty="0"/>
              <a:t>By using an Array constructor (using new keyword)</a:t>
            </a:r>
            <a:endParaRPr lang="en-IN" altLang="x-none" dirty="0"/>
          </a:p>
          <a:p>
            <a:pPr>
              <a:buFont typeface="Wingdings 3" pitchFamily="18" charset="2"/>
              <a:buAutoNum type="arabicPeriod"/>
            </a:pPr>
            <a:endParaRPr lang="en-IN" altLang="x-non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1"/>
          <p:cNvSpPr>
            <a:spLocks noGrp="1"/>
          </p:cNvSpPr>
          <p:nvPr>
            <p:ph type="title"/>
          </p:nvPr>
        </p:nvSpPr>
        <p:spPr>
          <a:xfrm>
            <a:off x="2592388" y="623888"/>
            <a:ext cx="8912225" cy="128111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1) JavaScript array literal</a:t>
            </a:r>
            <a:endParaRPr lang="en-IN" altLang="x-none" b="1" dirty="0">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2589213" y="2133600"/>
            <a:ext cx="8915400" cy="3778250"/>
          </a:xfrm>
        </p:spPr>
        <p:txBody>
          <a:bodyPr vert="horz" lIns="91440" tIns="45720" rIns="91440" bIns="45720" rtlCol="0">
            <a:normAutofit lnSpcReduction="10000"/>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The </a:t>
            </a: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syntax of creating array using array literal is given below:</a:t>
            </a: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400050" marR="0" lvl="1" indent="0" algn="l" defTabSz="457200" rtl="0" eaLnBrk="1" fontAlgn="auto" latinLnBrk="0" hangingPunct="1">
              <a:lnSpc>
                <a:spcPct val="100000"/>
              </a:lnSpc>
              <a:spcBef>
                <a:spcPts val="1000"/>
              </a:spcBef>
              <a:spcAft>
                <a:spcPts val="0"/>
              </a:spcAft>
              <a:buClr>
                <a:schemeClr val="accent1"/>
              </a:buClr>
              <a:buSzTx/>
              <a:buFont typeface="Wingdings 3" pitchFamily="18" charset="2"/>
              <a:buNone/>
              <a:defRPr/>
            </a:pPr>
            <a:r>
              <a:rPr kumimoji="0" lang="en-IN" sz="16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var</a:t>
            </a:r>
            <a:r>
              <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IN" sz="16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arrayname</a:t>
            </a:r>
            <a:r>
              <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=[value1,value2.....</a:t>
            </a:r>
            <a:r>
              <a:rPr kumimoji="0" lang="en-IN" sz="16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valueN</a:t>
            </a:r>
            <a:r>
              <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endPar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As you can see, values are contained inside [ ] and separated by , (comma).</a:t>
            </a: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Let’s see the simple example of creating and using array in JavaScript.</a:t>
            </a: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a:ln>
                  <a:noFill/>
                </a:ln>
                <a:solidFill>
                  <a:srgbClr val="FF0000"/>
                </a:solidFill>
                <a:effectLst/>
                <a:uLnTx/>
                <a:uFillTx/>
                <a:latin typeface="+mn-lt"/>
                <a:ea typeface="+mn-ea"/>
                <a:cs typeface="+mn-cs"/>
              </a:rPr>
              <a:t>&lt;script&gt;  </a:t>
            </a: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a:ln>
                  <a:noFill/>
                </a:ln>
                <a:solidFill>
                  <a:srgbClr val="FF0000"/>
                </a:solidFill>
                <a:effectLst/>
                <a:uLnTx/>
                <a:uFillTx/>
                <a:latin typeface="+mn-lt"/>
                <a:ea typeface="+mn-ea"/>
                <a:cs typeface="+mn-cs"/>
              </a:rPr>
              <a:t>var</a:t>
            </a:r>
            <a:r>
              <a:rPr kumimoji="0" lang="en-IN" sz="1600" b="0" i="0" u="none" strike="noStrike" kern="1200" cap="none" spc="0" normalizeH="0" baseline="0" noProof="0" dirty="0">
                <a:ln>
                  <a:noFill/>
                </a:ln>
                <a:solidFill>
                  <a:srgbClr val="FF0000"/>
                </a:solidFill>
                <a:effectLst/>
                <a:uLnTx/>
                <a:uFillTx/>
                <a:latin typeface="+mn-lt"/>
                <a:ea typeface="+mn-ea"/>
                <a:cs typeface="+mn-cs"/>
              </a:rPr>
              <a:t> </a:t>
            </a:r>
            <a:r>
              <a:rPr kumimoji="0" lang="en-IN" sz="1600" b="0" i="0" u="none" strike="noStrike" kern="1200" cap="none" spc="0" normalizeH="0" baseline="0" noProof="0" dirty="0" err="1">
                <a:ln>
                  <a:noFill/>
                </a:ln>
                <a:solidFill>
                  <a:srgbClr val="FF0000"/>
                </a:solidFill>
                <a:effectLst/>
                <a:uLnTx/>
                <a:uFillTx/>
                <a:latin typeface="+mn-lt"/>
                <a:ea typeface="+mn-ea"/>
                <a:cs typeface="+mn-cs"/>
              </a:rPr>
              <a:t>emp</a:t>
            </a:r>
            <a:r>
              <a:rPr kumimoji="0" lang="en-IN" sz="1600" b="0" i="0" u="none" strike="noStrike" kern="1200" cap="none" spc="0" normalizeH="0" baseline="0" noProof="0" dirty="0">
                <a:ln>
                  <a:noFill/>
                </a:ln>
                <a:solidFill>
                  <a:srgbClr val="FF0000"/>
                </a:solidFill>
                <a:effectLst/>
                <a:uLnTx/>
                <a:uFillTx/>
                <a:latin typeface="+mn-lt"/>
                <a:ea typeface="+mn-ea"/>
                <a:cs typeface="+mn-cs"/>
              </a:rPr>
              <a:t>=["</a:t>
            </a:r>
            <a:r>
              <a:rPr kumimoji="0" lang="en-IN" sz="1600" b="0" i="0" u="none" strike="noStrike" kern="1200" cap="none" spc="0" normalizeH="0" baseline="0" noProof="0" dirty="0" err="1">
                <a:ln>
                  <a:noFill/>
                </a:ln>
                <a:solidFill>
                  <a:srgbClr val="FF0000"/>
                </a:solidFill>
                <a:effectLst/>
                <a:uLnTx/>
                <a:uFillTx/>
                <a:latin typeface="+mn-lt"/>
                <a:ea typeface="+mn-ea"/>
                <a:cs typeface="+mn-cs"/>
              </a:rPr>
              <a:t>Sonoo</a:t>
            </a:r>
            <a:r>
              <a:rPr kumimoji="0" lang="en-IN" sz="1600" b="0" i="0" u="none" strike="noStrike" kern="1200" cap="none" spc="0" normalizeH="0" baseline="0" noProof="0" dirty="0">
                <a:ln>
                  <a:noFill/>
                </a:ln>
                <a:solidFill>
                  <a:srgbClr val="FF0000"/>
                </a:solidFill>
                <a:effectLst/>
                <a:uLnTx/>
                <a:uFillTx/>
                <a:latin typeface="+mn-lt"/>
                <a:ea typeface="+mn-ea"/>
                <a:cs typeface="+mn-cs"/>
              </a:rPr>
              <a:t>","</a:t>
            </a:r>
            <a:r>
              <a:rPr kumimoji="0" lang="en-IN" sz="1600" b="0" i="0" u="none" strike="noStrike" kern="1200" cap="none" spc="0" normalizeH="0" baseline="0" noProof="0" dirty="0" err="1">
                <a:ln>
                  <a:noFill/>
                </a:ln>
                <a:solidFill>
                  <a:srgbClr val="FF0000"/>
                </a:solidFill>
                <a:effectLst/>
                <a:uLnTx/>
                <a:uFillTx/>
                <a:latin typeface="+mn-lt"/>
                <a:ea typeface="+mn-ea"/>
                <a:cs typeface="+mn-cs"/>
              </a:rPr>
              <a:t>Vimal</a:t>
            </a:r>
            <a:r>
              <a:rPr kumimoji="0" lang="en-IN" sz="1600" b="0" i="0" u="none" strike="noStrike" kern="1200" cap="none" spc="0" normalizeH="0" baseline="0" noProof="0" dirty="0">
                <a:ln>
                  <a:noFill/>
                </a:ln>
                <a:solidFill>
                  <a:srgbClr val="FF0000"/>
                </a:solidFill>
                <a:effectLst/>
                <a:uLnTx/>
                <a:uFillTx/>
                <a:latin typeface="+mn-lt"/>
                <a:ea typeface="+mn-ea"/>
                <a:cs typeface="+mn-cs"/>
              </a:rPr>
              <a:t>","</a:t>
            </a:r>
            <a:r>
              <a:rPr kumimoji="0" lang="en-IN" sz="1600" b="0" i="0" u="none" strike="noStrike" kern="1200" cap="none" spc="0" normalizeH="0" baseline="0" noProof="0" dirty="0" err="1">
                <a:ln>
                  <a:noFill/>
                </a:ln>
                <a:solidFill>
                  <a:srgbClr val="FF0000"/>
                </a:solidFill>
                <a:effectLst/>
                <a:uLnTx/>
                <a:uFillTx/>
                <a:latin typeface="+mn-lt"/>
                <a:ea typeface="+mn-ea"/>
                <a:cs typeface="+mn-cs"/>
              </a:rPr>
              <a:t>Ratan</a:t>
            </a:r>
            <a:r>
              <a:rPr kumimoji="0" lang="en-IN" sz="1600" b="0" i="0" u="none" strike="noStrike" kern="1200" cap="none" spc="0" normalizeH="0" baseline="0" noProof="0" dirty="0">
                <a:ln>
                  <a:noFill/>
                </a:ln>
                <a:solidFill>
                  <a:srgbClr val="FF0000"/>
                </a:solidFill>
                <a:effectLst/>
                <a:uLnTx/>
                <a:uFillTx/>
                <a:latin typeface="+mn-lt"/>
                <a:ea typeface="+mn-ea"/>
                <a:cs typeface="+mn-cs"/>
              </a:rPr>
              <a:t>"];  </a:t>
            </a: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a:ln>
                  <a:noFill/>
                </a:ln>
                <a:solidFill>
                  <a:srgbClr val="FF0000"/>
                </a:solidFill>
                <a:effectLst/>
                <a:uLnTx/>
                <a:uFillTx/>
                <a:latin typeface="+mn-lt"/>
                <a:ea typeface="+mn-ea"/>
                <a:cs typeface="+mn-cs"/>
              </a:rPr>
              <a:t>for (</a:t>
            </a:r>
            <a:r>
              <a:rPr kumimoji="0" lang="en-IN" sz="1600" b="0" i="0" u="none" strike="noStrike" kern="1200" cap="none" spc="0" normalizeH="0" baseline="0" noProof="0" dirty="0" err="1">
                <a:ln>
                  <a:noFill/>
                </a:ln>
                <a:solidFill>
                  <a:srgbClr val="FF0000"/>
                </a:solidFill>
                <a:effectLst/>
                <a:uLnTx/>
                <a:uFillTx/>
                <a:latin typeface="+mn-lt"/>
                <a:ea typeface="+mn-ea"/>
                <a:cs typeface="+mn-cs"/>
              </a:rPr>
              <a:t>i</a:t>
            </a:r>
            <a:r>
              <a:rPr kumimoji="0" lang="en-IN" sz="1600" b="0" i="0" u="none" strike="noStrike" kern="1200" cap="none" spc="0" normalizeH="0" baseline="0" noProof="0" dirty="0">
                <a:ln>
                  <a:noFill/>
                </a:ln>
                <a:solidFill>
                  <a:srgbClr val="FF0000"/>
                </a:solidFill>
                <a:effectLst/>
                <a:uLnTx/>
                <a:uFillTx/>
                <a:latin typeface="+mn-lt"/>
                <a:ea typeface="+mn-ea"/>
                <a:cs typeface="+mn-cs"/>
              </a:rPr>
              <a:t>=0;i&lt;</a:t>
            </a:r>
            <a:r>
              <a:rPr kumimoji="0" lang="en-IN" sz="1600" b="0" i="0" u="none" strike="noStrike" kern="1200" cap="none" spc="0" normalizeH="0" baseline="0" noProof="0" dirty="0" err="1">
                <a:ln>
                  <a:noFill/>
                </a:ln>
                <a:solidFill>
                  <a:srgbClr val="FF0000"/>
                </a:solidFill>
                <a:effectLst/>
                <a:uLnTx/>
                <a:uFillTx/>
                <a:latin typeface="+mn-lt"/>
                <a:ea typeface="+mn-ea"/>
                <a:cs typeface="+mn-cs"/>
              </a:rPr>
              <a:t>emp.length;i</a:t>
            </a:r>
            <a:r>
              <a:rPr kumimoji="0" lang="en-IN" sz="1600" b="0" i="0" u="none" strike="noStrike" kern="1200" cap="none" spc="0" normalizeH="0" baseline="0" noProof="0" dirty="0">
                <a:ln>
                  <a:noFill/>
                </a:ln>
                <a:solidFill>
                  <a:srgbClr val="FF0000"/>
                </a:solidFill>
                <a:effectLst/>
                <a:uLnTx/>
                <a:uFillTx/>
                <a:latin typeface="+mn-lt"/>
                <a:ea typeface="+mn-ea"/>
                <a:cs typeface="+mn-cs"/>
              </a:rPr>
              <a:t>++){  </a:t>
            </a: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a:ln>
                  <a:noFill/>
                </a:ln>
                <a:solidFill>
                  <a:srgbClr val="FF0000"/>
                </a:solidFill>
                <a:effectLst/>
                <a:uLnTx/>
                <a:uFillTx/>
                <a:latin typeface="+mn-lt"/>
                <a:ea typeface="+mn-ea"/>
                <a:cs typeface="+mn-cs"/>
              </a:rPr>
              <a:t>document.write</a:t>
            </a:r>
            <a:r>
              <a:rPr kumimoji="0" lang="en-IN" sz="1600" b="0" i="0" u="none" strike="noStrike" kern="1200" cap="none" spc="0" normalizeH="0" baseline="0" noProof="0" dirty="0">
                <a:ln>
                  <a:noFill/>
                </a:ln>
                <a:solidFill>
                  <a:srgbClr val="FF0000"/>
                </a:solidFill>
                <a:effectLst/>
                <a:uLnTx/>
                <a:uFillTx/>
                <a:latin typeface="+mn-lt"/>
                <a:ea typeface="+mn-ea"/>
                <a:cs typeface="+mn-cs"/>
              </a:rPr>
              <a:t>(</a:t>
            </a:r>
            <a:r>
              <a:rPr kumimoji="0" lang="en-IN" sz="1600" b="0" i="0" u="none" strike="noStrike" kern="1200" cap="none" spc="0" normalizeH="0" baseline="0" noProof="0" dirty="0" err="1">
                <a:ln>
                  <a:noFill/>
                </a:ln>
                <a:solidFill>
                  <a:srgbClr val="FF0000"/>
                </a:solidFill>
                <a:effectLst/>
                <a:uLnTx/>
                <a:uFillTx/>
                <a:latin typeface="+mn-lt"/>
                <a:ea typeface="+mn-ea"/>
                <a:cs typeface="+mn-cs"/>
              </a:rPr>
              <a:t>emp</a:t>
            </a:r>
            <a:r>
              <a:rPr kumimoji="0" lang="en-IN" sz="1600" b="0" i="0" u="none" strike="noStrike" kern="1200" cap="none" spc="0" normalizeH="0" baseline="0" noProof="0" dirty="0">
                <a:ln>
                  <a:noFill/>
                </a:ln>
                <a:solidFill>
                  <a:srgbClr val="FF0000"/>
                </a:solidFill>
                <a:effectLst/>
                <a:uLnTx/>
                <a:uFillTx/>
                <a:latin typeface="+mn-lt"/>
                <a:ea typeface="+mn-ea"/>
                <a:cs typeface="+mn-cs"/>
              </a:rPr>
              <a:t>[</a:t>
            </a:r>
            <a:r>
              <a:rPr kumimoji="0" lang="en-IN" sz="1600" b="0" i="0" u="none" strike="noStrike" kern="1200" cap="none" spc="0" normalizeH="0" baseline="0" noProof="0" dirty="0" err="1">
                <a:ln>
                  <a:noFill/>
                </a:ln>
                <a:solidFill>
                  <a:srgbClr val="FF0000"/>
                </a:solidFill>
                <a:effectLst/>
                <a:uLnTx/>
                <a:uFillTx/>
                <a:latin typeface="+mn-lt"/>
                <a:ea typeface="+mn-ea"/>
                <a:cs typeface="+mn-cs"/>
              </a:rPr>
              <a:t>i</a:t>
            </a:r>
            <a:r>
              <a:rPr kumimoji="0" lang="en-IN" sz="1600" b="0" i="0" u="none" strike="noStrike" kern="1200" cap="none" spc="0" normalizeH="0" baseline="0" noProof="0" dirty="0">
                <a:ln>
                  <a:noFill/>
                </a:ln>
                <a:solidFill>
                  <a:srgbClr val="FF0000"/>
                </a:solidFill>
                <a:effectLst/>
                <a:uLnTx/>
                <a:uFillTx/>
                <a:latin typeface="+mn-lt"/>
                <a:ea typeface="+mn-ea"/>
                <a:cs typeface="+mn-cs"/>
              </a:rPr>
              <a:t>] + "&lt;</a:t>
            </a:r>
            <a:r>
              <a:rPr kumimoji="0" lang="en-IN" sz="1600" b="0" i="0" u="none" strike="noStrike" kern="1200" cap="none" spc="0" normalizeH="0" baseline="0" noProof="0" dirty="0" err="1">
                <a:ln>
                  <a:noFill/>
                </a:ln>
                <a:solidFill>
                  <a:srgbClr val="FF0000"/>
                </a:solidFill>
                <a:effectLst/>
                <a:uLnTx/>
                <a:uFillTx/>
                <a:latin typeface="+mn-lt"/>
                <a:ea typeface="+mn-ea"/>
                <a:cs typeface="+mn-cs"/>
              </a:rPr>
              <a:t>br</a:t>
            </a:r>
            <a:r>
              <a:rPr kumimoji="0" lang="en-IN" sz="1600" b="0" i="0" u="none" strike="noStrike" kern="1200" cap="none" spc="0" normalizeH="0" baseline="0" noProof="0" dirty="0">
                <a:ln>
                  <a:noFill/>
                </a:ln>
                <a:solidFill>
                  <a:srgbClr val="FF0000"/>
                </a:solidFill>
                <a:effectLst/>
                <a:uLnTx/>
                <a:uFillTx/>
                <a:latin typeface="+mn-lt"/>
                <a:ea typeface="+mn-ea"/>
                <a:cs typeface="+mn-cs"/>
              </a:rPr>
              <a:t>/&gt;");  </a:t>
            </a: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a:ln>
                  <a:noFill/>
                </a:ln>
                <a:solidFill>
                  <a:srgbClr val="FF0000"/>
                </a:solidFill>
                <a:effectLst/>
                <a:uLnTx/>
                <a:uFillTx/>
                <a:latin typeface="+mn-lt"/>
                <a:ea typeface="+mn-ea"/>
                <a:cs typeface="+mn-cs"/>
              </a:rPr>
              <a:t>}  </a:t>
            </a: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a:ln>
                  <a:noFill/>
                </a:ln>
                <a:solidFill>
                  <a:srgbClr val="FF0000"/>
                </a:solidFill>
                <a:effectLst/>
                <a:uLnTx/>
                <a:uFillTx/>
                <a:latin typeface="+mn-lt"/>
                <a:ea typeface="+mn-ea"/>
                <a:cs typeface="+mn-cs"/>
              </a:rPr>
              <a:t>&lt;/script&gt;  </a:t>
            </a: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14475" y="100013"/>
            <a:ext cx="10515600" cy="1325563"/>
          </a:xfrm>
        </p:spPr>
        <p:txBody>
          <a:bodyPr vert="horz" lIns="91440" tIns="45720" rIns="91440" bIns="45720" rtlCol="0" anchor="t">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br>
              <a:rPr kumimoji="0" lang="en-IN" sz="3600" b="1"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b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2)</a:t>
            </a: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 </a:t>
            </a: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JavaScript</a:t>
            </a: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 </a:t>
            </a: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Array</a:t>
            </a: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 </a:t>
            </a: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directly</a:t>
            </a: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 (</a:t>
            </a: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new</a:t>
            </a: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 </a:t>
            </a: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keyword</a:t>
            </a: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a:t>
            </a:r>
            <a:b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br>
            <a:endPar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2452688" y="1887538"/>
            <a:ext cx="8915400" cy="3778250"/>
          </a:xfrm>
        </p:spPr>
        <p:txBody>
          <a:bodyPr vert="horz" lIns="91440" tIns="45720" rIns="91440" bIns="45720" rtlCol="0">
            <a:no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The </a:t>
            </a:r>
            <a:r>
              <a:rPr kumimoji="0" lang="en-IN" sz="1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syntax of creating array directly is given below:</a:t>
            </a:r>
            <a:endParaRPr kumimoji="0" lang="en-IN" sz="1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400050" marR="0" lvl="1" indent="0" algn="l" defTabSz="457200" rtl="0" eaLnBrk="1" fontAlgn="auto" latinLnBrk="0" hangingPunct="1">
              <a:lnSpc>
                <a:spcPct val="100000"/>
              </a:lnSpc>
              <a:spcBef>
                <a:spcPts val="1000"/>
              </a:spcBef>
              <a:spcAft>
                <a:spcPts val="0"/>
              </a:spcAft>
              <a:buClr>
                <a:schemeClr val="accent1"/>
              </a:buClr>
              <a:buSzTx/>
              <a:buFont typeface="Wingdings 3" pitchFamily="18" charset="2"/>
              <a:buNone/>
              <a:defRPr/>
            </a:pPr>
            <a:r>
              <a:rPr kumimoji="0" lang="en-IN" sz="14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var</a:t>
            </a:r>
            <a:r>
              <a:rPr kumimoji="0" lang="en-IN" sz="1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IN" sz="14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arrayname</a:t>
            </a:r>
            <a:r>
              <a:rPr kumimoji="0" lang="en-IN" sz="1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=new Array();  </a:t>
            </a:r>
            <a:endParaRPr kumimoji="0" lang="en-IN" sz="1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Here, </a:t>
            </a:r>
            <a:r>
              <a:rPr kumimoji="0" lang="en-IN" sz="1400" b="1" i="0" u="none" strike="noStrike" kern="1200" cap="none" spc="0" normalizeH="0" baseline="0" noProof="0" dirty="0">
                <a:ln>
                  <a:noFill/>
                </a:ln>
                <a:solidFill>
                  <a:schemeClr val="tx1">
                    <a:lumMod val="75000"/>
                    <a:lumOff val="25000"/>
                  </a:schemeClr>
                </a:solidFill>
                <a:effectLst/>
                <a:uLnTx/>
                <a:uFillTx/>
                <a:latin typeface="+mn-lt"/>
                <a:ea typeface="+mn-ea"/>
                <a:cs typeface="+mn-cs"/>
              </a:rPr>
              <a:t>new keyword</a:t>
            </a:r>
            <a:r>
              <a:rPr kumimoji="0" lang="en-IN" sz="1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is used to create instance of </a:t>
            </a:r>
            <a:r>
              <a:rPr kumimoji="0" lang="en-IN" sz="1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array. Let’s </a:t>
            </a:r>
            <a:r>
              <a:rPr kumimoji="0" lang="en-IN" sz="1400" b="0" i="0" u="none" strike="noStrike" kern="1200" cap="none" spc="0" normalizeH="0" baseline="0" noProof="0" dirty="0">
                <a:ln>
                  <a:noFill/>
                </a:ln>
                <a:solidFill>
                  <a:schemeClr val="tx1">
                    <a:lumMod val="75000"/>
                    <a:lumOff val="25000"/>
                  </a:schemeClr>
                </a:solidFill>
                <a:effectLst/>
                <a:uLnTx/>
                <a:uFillTx/>
                <a:latin typeface="+mn-lt"/>
                <a:ea typeface="+mn-ea"/>
                <a:cs typeface="+mn-cs"/>
              </a:rPr>
              <a:t>see the example of creating array directly.</a:t>
            </a:r>
            <a:endParaRPr kumimoji="0" lang="en-IN" sz="1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a:ln>
                  <a:noFill/>
                </a:ln>
                <a:solidFill>
                  <a:srgbClr val="FF0000"/>
                </a:solidFill>
                <a:effectLst/>
                <a:uLnTx/>
                <a:uFillTx/>
                <a:latin typeface="+mn-lt"/>
                <a:ea typeface="+mn-ea"/>
                <a:cs typeface="+mn-cs"/>
              </a:rPr>
              <a:t>&lt;script&gt;  </a:t>
            </a:r>
            <a:endParaRPr kumimoji="0" lang="en-IN" sz="14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err="1">
                <a:ln>
                  <a:noFill/>
                </a:ln>
                <a:solidFill>
                  <a:srgbClr val="FF0000"/>
                </a:solidFill>
                <a:effectLst/>
                <a:uLnTx/>
                <a:uFillTx/>
                <a:latin typeface="+mn-lt"/>
                <a:ea typeface="+mn-ea"/>
                <a:cs typeface="+mn-cs"/>
              </a:rPr>
              <a:t>var</a:t>
            </a:r>
            <a:r>
              <a:rPr kumimoji="0" lang="en-IN" sz="1400" b="0" i="0" u="none" strike="noStrike" kern="1200" cap="none" spc="0" normalizeH="0" baseline="0" noProof="0" dirty="0">
                <a:ln>
                  <a:noFill/>
                </a:ln>
                <a:solidFill>
                  <a:srgbClr val="FF0000"/>
                </a:solidFill>
                <a:effectLst/>
                <a:uLnTx/>
                <a:uFillTx/>
                <a:latin typeface="+mn-lt"/>
                <a:ea typeface="+mn-ea"/>
                <a:cs typeface="+mn-cs"/>
              </a:rPr>
              <a:t> i;  </a:t>
            </a:r>
            <a:endParaRPr kumimoji="0" lang="en-IN" sz="14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err="1">
                <a:ln>
                  <a:noFill/>
                </a:ln>
                <a:solidFill>
                  <a:srgbClr val="FF0000"/>
                </a:solidFill>
                <a:effectLst/>
                <a:uLnTx/>
                <a:uFillTx/>
                <a:latin typeface="+mn-lt"/>
                <a:ea typeface="+mn-ea"/>
                <a:cs typeface="+mn-cs"/>
              </a:rPr>
              <a:t>var</a:t>
            </a:r>
            <a:r>
              <a:rPr kumimoji="0" lang="en-IN" sz="1400" b="0" i="0" u="none" strike="noStrike" kern="1200" cap="none" spc="0" normalizeH="0" baseline="0" noProof="0" dirty="0">
                <a:ln>
                  <a:noFill/>
                </a:ln>
                <a:solidFill>
                  <a:srgbClr val="FF0000"/>
                </a:solidFill>
                <a:effectLst/>
                <a:uLnTx/>
                <a:uFillTx/>
                <a:latin typeface="+mn-lt"/>
                <a:ea typeface="+mn-ea"/>
                <a:cs typeface="+mn-cs"/>
              </a:rPr>
              <a:t> </a:t>
            </a:r>
            <a:r>
              <a:rPr kumimoji="0" lang="en-IN" sz="1400" b="0" i="0" u="none" strike="noStrike" kern="1200" cap="none" spc="0" normalizeH="0" baseline="0" noProof="0" dirty="0" err="1">
                <a:ln>
                  <a:noFill/>
                </a:ln>
                <a:solidFill>
                  <a:srgbClr val="FF0000"/>
                </a:solidFill>
                <a:effectLst/>
                <a:uLnTx/>
                <a:uFillTx/>
                <a:latin typeface="+mn-lt"/>
                <a:ea typeface="+mn-ea"/>
                <a:cs typeface="+mn-cs"/>
              </a:rPr>
              <a:t>emp</a:t>
            </a:r>
            <a:r>
              <a:rPr kumimoji="0" lang="en-IN" sz="1400" b="0" i="0" u="none" strike="noStrike" kern="1200" cap="none" spc="0" normalizeH="0" baseline="0" noProof="0" dirty="0">
                <a:ln>
                  <a:noFill/>
                </a:ln>
                <a:solidFill>
                  <a:srgbClr val="FF0000"/>
                </a:solidFill>
                <a:effectLst/>
                <a:uLnTx/>
                <a:uFillTx/>
                <a:latin typeface="+mn-lt"/>
                <a:ea typeface="+mn-ea"/>
                <a:cs typeface="+mn-cs"/>
              </a:rPr>
              <a:t> = new Array();  </a:t>
            </a:r>
            <a:endParaRPr kumimoji="0" lang="en-IN" sz="14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err="1">
                <a:ln>
                  <a:noFill/>
                </a:ln>
                <a:solidFill>
                  <a:srgbClr val="FF0000"/>
                </a:solidFill>
                <a:effectLst/>
                <a:uLnTx/>
                <a:uFillTx/>
                <a:latin typeface="+mn-lt"/>
                <a:ea typeface="+mn-ea"/>
                <a:cs typeface="+mn-cs"/>
              </a:rPr>
              <a:t>emp</a:t>
            </a:r>
            <a:r>
              <a:rPr kumimoji="0" lang="en-IN" sz="1400" b="0" i="0" u="none" strike="noStrike" kern="1200" cap="none" spc="0" normalizeH="0" baseline="0" noProof="0" dirty="0">
                <a:ln>
                  <a:noFill/>
                </a:ln>
                <a:solidFill>
                  <a:srgbClr val="FF0000"/>
                </a:solidFill>
                <a:effectLst/>
                <a:uLnTx/>
                <a:uFillTx/>
                <a:latin typeface="+mn-lt"/>
                <a:ea typeface="+mn-ea"/>
                <a:cs typeface="+mn-cs"/>
              </a:rPr>
              <a:t>[0] = "</a:t>
            </a:r>
            <a:r>
              <a:rPr kumimoji="0" lang="en-IN" sz="1400" b="0" i="0" u="none" strike="noStrike" kern="1200" cap="none" spc="0" normalizeH="0" baseline="0" noProof="0" dirty="0" err="1">
                <a:ln>
                  <a:noFill/>
                </a:ln>
                <a:solidFill>
                  <a:srgbClr val="FF0000"/>
                </a:solidFill>
                <a:effectLst/>
                <a:uLnTx/>
                <a:uFillTx/>
                <a:latin typeface="+mn-lt"/>
                <a:ea typeface="+mn-ea"/>
                <a:cs typeface="+mn-cs"/>
              </a:rPr>
              <a:t>Arun</a:t>
            </a:r>
            <a:r>
              <a:rPr kumimoji="0" lang="en-IN" sz="1400" b="0" i="0" u="none" strike="noStrike" kern="1200" cap="none" spc="0" normalizeH="0" baseline="0" noProof="0" dirty="0">
                <a:ln>
                  <a:noFill/>
                </a:ln>
                <a:solidFill>
                  <a:srgbClr val="FF0000"/>
                </a:solidFill>
                <a:effectLst/>
                <a:uLnTx/>
                <a:uFillTx/>
                <a:latin typeface="+mn-lt"/>
                <a:ea typeface="+mn-ea"/>
                <a:cs typeface="+mn-cs"/>
              </a:rPr>
              <a:t>";  </a:t>
            </a:r>
            <a:endParaRPr kumimoji="0" lang="en-IN" sz="14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err="1">
                <a:ln>
                  <a:noFill/>
                </a:ln>
                <a:solidFill>
                  <a:srgbClr val="FF0000"/>
                </a:solidFill>
                <a:effectLst/>
                <a:uLnTx/>
                <a:uFillTx/>
                <a:latin typeface="+mn-lt"/>
                <a:ea typeface="+mn-ea"/>
                <a:cs typeface="+mn-cs"/>
              </a:rPr>
              <a:t>emp</a:t>
            </a:r>
            <a:r>
              <a:rPr kumimoji="0" lang="en-IN" sz="1400" b="0" i="0" u="none" strike="noStrike" kern="1200" cap="none" spc="0" normalizeH="0" baseline="0" noProof="0" dirty="0">
                <a:ln>
                  <a:noFill/>
                </a:ln>
                <a:solidFill>
                  <a:srgbClr val="FF0000"/>
                </a:solidFill>
                <a:effectLst/>
                <a:uLnTx/>
                <a:uFillTx/>
                <a:latin typeface="+mn-lt"/>
                <a:ea typeface="+mn-ea"/>
                <a:cs typeface="+mn-cs"/>
              </a:rPr>
              <a:t>[1] = "</a:t>
            </a:r>
            <a:r>
              <a:rPr kumimoji="0" lang="en-IN" sz="1400" b="0" i="0" u="none" strike="noStrike" kern="1200" cap="none" spc="0" normalizeH="0" baseline="0" noProof="0" dirty="0" err="1">
                <a:ln>
                  <a:noFill/>
                </a:ln>
                <a:solidFill>
                  <a:srgbClr val="FF0000"/>
                </a:solidFill>
                <a:effectLst/>
                <a:uLnTx/>
                <a:uFillTx/>
                <a:latin typeface="+mn-lt"/>
                <a:ea typeface="+mn-ea"/>
                <a:cs typeface="+mn-cs"/>
              </a:rPr>
              <a:t>Varun</a:t>
            </a:r>
            <a:r>
              <a:rPr kumimoji="0" lang="en-IN" sz="1400" b="0" i="0" u="none" strike="noStrike" kern="1200" cap="none" spc="0" normalizeH="0" baseline="0" noProof="0" dirty="0">
                <a:ln>
                  <a:noFill/>
                </a:ln>
                <a:solidFill>
                  <a:srgbClr val="FF0000"/>
                </a:solidFill>
                <a:effectLst/>
                <a:uLnTx/>
                <a:uFillTx/>
                <a:latin typeface="+mn-lt"/>
                <a:ea typeface="+mn-ea"/>
                <a:cs typeface="+mn-cs"/>
              </a:rPr>
              <a:t>";  </a:t>
            </a:r>
            <a:endParaRPr kumimoji="0" lang="en-IN" sz="14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err="1">
                <a:ln>
                  <a:noFill/>
                </a:ln>
                <a:solidFill>
                  <a:srgbClr val="FF0000"/>
                </a:solidFill>
                <a:effectLst/>
                <a:uLnTx/>
                <a:uFillTx/>
                <a:latin typeface="+mn-lt"/>
                <a:ea typeface="+mn-ea"/>
                <a:cs typeface="+mn-cs"/>
              </a:rPr>
              <a:t>emp</a:t>
            </a:r>
            <a:r>
              <a:rPr kumimoji="0" lang="en-IN" sz="1400" b="0" i="0" u="none" strike="noStrike" kern="1200" cap="none" spc="0" normalizeH="0" baseline="0" noProof="0" dirty="0">
                <a:ln>
                  <a:noFill/>
                </a:ln>
                <a:solidFill>
                  <a:srgbClr val="FF0000"/>
                </a:solidFill>
                <a:effectLst/>
                <a:uLnTx/>
                <a:uFillTx/>
                <a:latin typeface="+mn-lt"/>
                <a:ea typeface="+mn-ea"/>
                <a:cs typeface="+mn-cs"/>
              </a:rPr>
              <a:t>[2] = "John";  </a:t>
            </a:r>
            <a:endParaRPr kumimoji="0" lang="en-IN" sz="14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a:ln>
                  <a:noFill/>
                </a:ln>
                <a:solidFill>
                  <a:srgbClr val="FF0000"/>
                </a:solidFill>
                <a:effectLst/>
                <a:uLnTx/>
                <a:uFillTx/>
                <a:latin typeface="+mn-lt"/>
                <a:ea typeface="+mn-ea"/>
                <a:cs typeface="+mn-cs"/>
              </a:rPr>
              <a:t>  </a:t>
            </a:r>
            <a:endParaRPr kumimoji="0" lang="en-IN" sz="14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a:ln>
                  <a:noFill/>
                </a:ln>
                <a:solidFill>
                  <a:srgbClr val="FF0000"/>
                </a:solidFill>
                <a:effectLst/>
                <a:uLnTx/>
                <a:uFillTx/>
                <a:latin typeface="+mn-lt"/>
                <a:ea typeface="+mn-ea"/>
                <a:cs typeface="+mn-cs"/>
              </a:rPr>
              <a:t>for (</a:t>
            </a:r>
            <a:r>
              <a:rPr kumimoji="0" lang="en-IN" sz="1400" b="0" i="0" u="none" strike="noStrike" kern="1200" cap="none" spc="0" normalizeH="0" baseline="0" noProof="0" dirty="0" err="1">
                <a:ln>
                  <a:noFill/>
                </a:ln>
                <a:solidFill>
                  <a:srgbClr val="FF0000"/>
                </a:solidFill>
                <a:effectLst/>
                <a:uLnTx/>
                <a:uFillTx/>
                <a:latin typeface="+mn-lt"/>
                <a:ea typeface="+mn-ea"/>
                <a:cs typeface="+mn-cs"/>
              </a:rPr>
              <a:t>i</a:t>
            </a:r>
            <a:r>
              <a:rPr kumimoji="0" lang="en-IN" sz="1400" b="0" i="0" u="none" strike="noStrike" kern="1200" cap="none" spc="0" normalizeH="0" baseline="0" noProof="0" dirty="0">
                <a:ln>
                  <a:noFill/>
                </a:ln>
                <a:solidFill>
                  <a:srgbClr val="FF0000"/>
                </a:solidFill>
                <a:effectLst/>
                <a:uLnTx/>
                <a:uFillTx/>
                <a:latin typeface="+mn-lt"/>
                <a:ea typeface="+mn-ea"/>
                <a:cs typeface="+mn-cs"/>
              </a:rPr>
              <a:t>=0;i&lt;</a:t>
            </a:r>
            <a:r>
              <a:rPr kumimoji="0" lang="en-IN" sz="1400" b="0" i="0" u="none" strike="noStrike" kern="1200" cap="none" spc="0" normalizeH="0" baseline="0" noProof="0" dirty="0" err="1">
                <a:ln>
                  <a:noFill/>
                </a:ln>
                <a:solidFill>
                  <a:srgbClr val="FF0000"/>
                </a:solidFill>
                <a:effectLst/>
                <a:uLnTx/>
                <a:uFillTx/>
                <a:latin typeface="+mn-lt"/>
                <a:ea typeface="+mn-ea"/>
                <a:cs typeface="+mn-cs"/>
              </a:rPr>
              <a:t>emp.length;i</a:t>
            </a:r>
            <a:r>
              <a:rPr kumimoji="0" lang="en-IN" sz="1400" b="0" i="0" u="none" strike="noStrike" kern="1200" cap="none" spc="0" normalizeH="0" baseline="0" noProof="0" dirty="0">
                <a:ln>
                  <a:noFill/>
                </a:ln>
                <a:solidFill>
                  <a:srgbClr val="FF0000"/>
                </a:solidFill>
                <a:effectLst/>
                <a:uLnTx/>
                <a:uFillTx/>
                <a:latin typeface="+mn-lt"/>
                <a:ea typeface="+mn-ea"/>
                <a:cs typeface="+mn-cs"/>
              </a:rPr>
              <a:t>++){  </a:t>
            </a:r>
            <a:endParaRPr kumimoji="0" lang="en-IN" sz="14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err="1">
                <a:ln>
                  <a:noFill/>
                </a:ln>
                <a:solidFill>
                  <a:srgbClr val="FF0000"/>
                </a:solidFill>
                <a:effectLst/>
                <a:uLnTx/>
                <a:uFillTx/>
                <a:latin typeface="+mn-lt"/>
                <a:ea typeface="+mn-ea"/>
                <a:cs typeface="+mn-cs"/>
              </a:rPr>
              <a:t>document.write</a:t>
            </a:r>
            <a:r>
              <a:rPr kumimoji="0" lang="en-IN" sz="1400" b="0" i="0" u="none" strike="noStrike" kern="1200" cap="none" spc="0" normalizeH="0" baseline="0" noProof="0" dirty="0">
                <a:ln>
                  <a:noFill/>
                </a:ln>
                <a:solidFill>
                  <a:srgbClr val="FF0000"/>
                </a:solidFill>
                <a:effectLst/>
                <a:uLnTx/>
                <a:uFillTx/>
                <a:latin typeface="+mn-lt"/>
                <a:ea typeface="+mn-ea"/>
                <a:cs typeface="+mn-cs"/>
              </a:rPr>
              <a:t>(</a:t>
            </a:r>
            <a:r>
              <a:rPr kumimoji="0" lang="en-IN" sz="1400" b="0" i="0" u="none" strike="noStrike" kern="1200" cap="none" spc="0" normalizeH="0" baseline="0" noProof="0" dirty="0" err="1">
                <a:ln>
                  <a:noFill/>
                </a:ln>
                <a:solidFill>
                  <a:srgbClr val="FF0000"/>
                </a:solidFill>
                <a:effectLst/>
                <a:uLnTx/>
                <a:uFillTx/>
                <a:latin typeface="+mn-lt"/>
                <a:ea typeface="+mn-ea"/>
                <a:cs typeface="+mn-cs"/>
              </a:rPr>
              <a:t>emp</a:t>
            </a:r>
            <a:r>
              <a:rPr kumimoji="0" lang="en-IN" sz="1400" b="0" i="0" u="none" strike="noStrike" kern="1200" cap="none" spc="0" normalizeH="0" baseline="0" noProof="0" dirty="0">
                <a:ln>
                  <a:noFill/>
                </a:ln>
                <a:solidFill>
                  <a:srgbClr val="FF0000"/>
                </a:solidFill>
                <a:effectLst/>
                <a:uLnTx/>
                <a:uFillTx/>
                <a:latin typeface="+mn-lt"/>
                <a:ea typeface="+mn-ea"/>
                <a:cs typeface="+mn-cs"/>
              </a:rPr>
              <a:t>[</a:t>
            </a:r>
            <a:r>
              <a:rPr kumimoji="0" lang="en-IN" sz="1400" b="0" i="0" u="none" strike="noStrike" kern="1200" cap="none" spc="0" normalizeH="0" baseline="0" noProof="0" dirty="0" err="1">
                <a:ln>
                  <a:noFill/>
                </a:ln>
                <a:solidFill>
                  <a:srgbClr val="FF0000"/>
                </a:solidFill>
                <a:effectLst/>
                <a:uLnTx/>
                <a:uFillTx/>
                <a:latin typeface="+mn-lt"/>
                <a:ea typeface="+mn-ea"/>
                <a:cs typeface="+mn-cs"/>
              </a:rPr>
              <a:t>i</a:t>
            </a:r>
            <a:r>
              <a:rPr kumimoji="0" lang="en-IN" sz="1400" b="0" i="0" u="none" strike="noStrike" kern="1200" cap="none" spc="0" normalizeH="0" baseline="0" noProof="0" dirty="0">
                <a:ln>
                  <a:noFill/>
                </a:ln>
                <a:solidFill>
                  <a:srgbClr val="FF0000"/>
                </a:solidFill>
                <a:effectLst/>
                <a:uLnTx/>
                <a:uFillTx/>
                <a:latin typeface="+mn-lt"/>
                <a:ea typeface="+mn-ea"/>
                <a:cs typeface="+mn-cs"/>
              </a:rPr>
              <a:t>] + "&lt;</a:t>
            </a:r>
            <a:r>
              <a:rPr kumimoji="0" lang="en-IN" sz="1400" b="0" i="0" u="none" strike="noStrike" kern="1200" cap="none" spc="0" normalizeH="0" baseline="0" noProof="0" dirty="0" err="1">
                <a:ln>
                  <a:noFill/>
                </a:ln>
                <a:solidFill>
                  <a:srgbClr val="FF0000"/>
                </a:solidFill>
                <a:effectLst/>
                <a:uLnTx/>
                <a:uFillTx/>
                <a:latin typeface="+mn-lt"/>
                <a:ea typeface="+mn-ea"/>
                <a:cs typeface="+mn-cs"/>
              </a:rPr>
              <a:t>br</a:t>
            </a:r>
            <a:r>
              <a:rPr kumimoji="0" lang="en-IN" sz="1400" b="0" i="0" u="none" strike="noStrike" kern="1200" cap="none" spc="0" normalizeH="0" baseline="0" noProof="0" dirty="0">
                <a:ln>
                  <a:noFill/>
                </a:ln>
                <a:solidFill>
                  <a:srgbClr val="FF0000"/>
                </a:solidFill>
                <a:effectLst/>
                <a:uLnTx/>
                <a:uFillTx/>
                <a:latin typeface="+mn-lt"/>
                <a:ea typeface="+mn-ea"/>
                <a:cs typeface="+mn-cs"/>
              </a:rPr>
              <a:t>&gt;");  </a:t>
            </a:r>
            <a:endParaRPr kumimoji="0" lang="en-IN" sz="14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a:ln>
                  <a:noFill/>
                </a:ln>
                <a:solidFill>
                  <a:srgbClr val="FF0000"/>
                </a:solidFill>
                <a:effectLst/>
                <a:uLnTx/>
                <a:uFillTx/>
                <a:latin typeface="+mn-lt"/>
                <a:ea typeface="+mn-ea"/>
                <a:cs typeface="+mn-cs"/>
              </a:rPr>
              <a:t>}  </a:t>
            </a:r>
            <a:endParaRPr kumimoji="0" lang="en-IN" sz="14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a:ln>
                  <a:noFill/>
                </a:ln>
                <a:solidFill>
                  <a:srgbClr val="FF0000"/>
                </a:solidFill>
                <a:effectLst/>
                <a:uLnTx/>
                <a:uFillTx/>
                <a:latin typeface="+mn-lt"/>
                <a:ea typeface="+mn-ea"/>
                <a:cs typeface="+mn-cs"/>
              </a:rPr>
              <a:t>&lt;/script&gt;  </a:t>
            </a:r>
            <a:endParaRPr kumimoji="0" lang="en-IN" sz="14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1"/>
          <p:cNvSpPr>
            <a:spLocks noGrp="1"/>
          </p:cNvSpPr>
          <p:nvPr>
            <p:ph type="title"/>
          </p:nvPr>
        </p:nvSpPr>
        <p:spPr>
          <a:xfrm>
            <a:off x="1911350" y="0"/>
            <a:ext cx="10563225" cy="1281113"/>
          </a:xfrm>
          <a:ln/>
        </p:spPr>
        <p:txBody>
          <a:bodyPr vert="horz" wrap="square" lIns="91440" tIns="45720" rIns="91440" bIns="45720" anchor="t" anchorCtr="0"/>
          <a:p>
            <a:pPr>
              <a:buNone/>
            </a:pPr>
            <a:br>
              <a:rPr lang="en-IN" altLang="x-none" b="1" dirty="0">
                <a:latin typeface="Times New Roman" panose="02020603050405020304" pitchFamily="18" charset="0"/>
                <a:cs typeface="Times New Roman" panose="02020603050405020304" pitchFamily="18" charset="0"/>
              </a:rPr>
            </a:br>
            <a:r>
              <a:rPr lang="en-IN" altLang="x-none" b="1" dirty="0">
                <a:latin typeface="Times New Roman" panose="02020603050405020304" pitchFamily="18" charset="0"/>
                <a:cs typeface="Times New Roman" panose="02020603050405020304" pitchFamily="18" charset="0"/>
              </a:rPr>
              <a:t>3) JavaScript array constructor </a:t>
            </a:r>
            <a:br>
              <a:rPr lang="en-IN" altLang="x-none" b="1" dirty="0">
                <a:latin typeface="Times New Roman" panose="02020603050405020304" pitchFamily="18" charset="0"/>
                <a:cs typeface="Times New Roman" panose="02020603050405020304" pitchFamily="18" charset="0"/>
              </a:rPr>
            </a:br>
            <a:r>
              <a:rPr lang="en-IN" altLang="x-none" b="1" dirty="0">
                <a:latin typeface="Times New Roman" panose="02020603050405020304" pitchFamily="18" charset="0"/>
                <a:cs typeface="Times New Roman" panose="02020603050405020304" pitchFamily="18" charset="0"/>
              </a:rPr>
              <a:t>(new keyword)</a:t>
            </a:r>
            <a:br>
              <a:rPr lang="en-IN" altLang="x-none" b="1" dirty="0">
                <a:latin typeface="Times New Roman" panose="02020603050405020304" pitchFamily="18" charset="0"/>
                <a:cs typeface="Times New Roman" panose="02020603050405020304" pitchFamily="18" charset="0"/>
              </a:rPr>
            </a:br>
            <a:endParaRPr lang="en-IN" altLang="x-none" b="1" dirty="0">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2589213" y="2133600"/>
            <a:ext cx="8915400" cy="3778250"/>
          </a:xfrm>
        </p:spPr>
        <p:txBody>
          <a:bodyPr vert="horz" lIns="91440" tIns="45720" rIns="91440" bIns="45720" rtlCol="0">
            <a:normAutofit lnSpcReduction="10000"/>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Here</a:t>
            </a: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you need to create instance of array by passing arguments in constructor so that we don't have to provide value explicitly</a:t>
            </a: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00050" marR="0" lvl="1" indent="0" algn="l" defTabSz="457200" rtl="0" eaLnBrk="1" fontAlgn="auto" latinLnBrk="0" hangingPunct="1">
              <a:lnSpc>
                <a:spcPct val="100000"/>
              </a:lnSpc>
              <a:spcBef>
                <a:spcPts val="1000"/>
              </a:spcBef>
              <a:spcAft>
                <a:spcPts val="0"/>
              </a:spcAft>
              <a:buClr>
                <a:schemeClr val="accent1"/>
              </a:buClr>
              <a:buSzTx/>
              <a:buFont typeface="Wingdings 3" pitchFamily="18" charset="2"/>
              <a:buNone/>
              <a:defRPr/>
            </a:pPr>
            <a:r>
              <a:rPr kumimoji="0" lang="en-IN" sz="16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var</a:t>
            </a:r>
            <a:r>
              <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IN" sz="16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arrayname</a:t>
            </a:r>
            <a:r>
              <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=new </a:t>
            </a:r>
            <a:r>
              <a:rPr kumimoji="0" lang="en-IN"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Array(</a:t>
            </a:r>
            <a:r>
              <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value1,value2.....</a:t>
            </a:r>
            <a:r>
              <a:rPr kumimoji="0" lang="en-IN" sz="16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valueN</a:t>
            </a:r>
            <a:r>
              <a:rPr kumimoji="0" lang="en-IN"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r>
              <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endPar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The example of creating object by array constructor is given below.</a:t>
            </a: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endParaRPr kumimoji="0" lang="en-IN" sz="1600" b="0" i="0" u="none" strike="noStrike" kern="1200" cap="none" spc="0" normalizeH="0" baseline="0" noProof="0" dirty="0" smtClean="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smtClean="0">
                <a:ln>
                  <a:noFill/>
                </a:ln>
                <a:solidFill>
                  <a:srgbClr val="FF0000"/>
                </a:solidFill>
                <a:effectLst/>
                <a:uLnTx/>
                <a:uFillTx/>
                <a:latin typeface="+mn-lt"/>
                <a:ea typeface="+mn-ea"/>
                <a:cs typeface="+mn-cs"/>
              </a:rPr>
              <a:t>&lt;</a:t>
            </a:r>
            <a:r>
              <a:rPr kumimoji="0" lang="en-IN" sz="1600" b="0" i="0" u="none" strike="noStrike" kern="1200" cap="none" spc="0" normalizeH="0" baseline="0" noProof="0" dirty="0">
                <a:ln>
                  <a:noFill/>
                </a:ln>
                <a:solidFill>
                  <a:srgbClr val="FF0000"/>
                </a:solidFill>
                <a:effectLst/>
                <a:uLnTx/>
                <a:uFillTx/>
                <a:latin typeface="+mn-lt"/>
                <a:ea typeface="+mn-ea"/>
                <a:cs typeface="+mn-cs"/>
              </a:rPr>
              <a:t>script&gt;  </a:t>
            </a: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a:ln>
                  <a:noFill/>
                </a:ln>
                <a:solidFill>
                  <a:srgbClr val="FF0000"/>
                </a:solidFill>
                <a:effectLst/>
                <a:uLnTx/>
                <a:uFillTx/>
                <a:latin typeface="+mn-lt"/>
                <a:ea typeface="+mn-ea"/>
                <a:cs typeface="+mn-cs"/>
              </a:rPr>
              <a:t>var</a:t>
            </a:r>
            <a:r>
              <a:rPr kumimoji="0" lang="en-IN" sz="1600" b="0" i="0" u="none" strike="noStrike" kern="1200" cap="none" spc="0" normalizeH="0" baseline="0" noProof="0" dirty="0">
                <a:ln>
                  <a:noFill/>
                </a:ln>
                <a:solidFill>
                  <a:srgbClr val="FF0000"/>
                </a:solidFill>
                <a:effectLst/>
                <a:uLnTx/>
                <a:uFillTx/>
                <a:latin typeface="+mn-lt"/>
                <a:ea typeface="+mn-ea"/>
                <a:cs typeface="+mn-cs"/>
              </a:rPr>
              <a:t> </a:t>
            </a:r>
            <a:r>
              <a:rPr kumimoji="0" lang="en-IN" sz="1600" b="0" i="0" u="none" strike="noStrike" kern="1200" cap="none" spc="0" normalizeH="0" baseline="0" noProof="0" dirty="0" err="1">
                <a:ln>
                  <a:noFill/>
                </a:ln>
                <a:solidFill>
                  <a:srgbClr val="FF0000"/>
                </a:solidFill>
                <a:effectLst/>
                <a:uLnTx/>
                <a:uFillTx/>
                <a:latin typeface="+mn-lt"/>
                <a:ea typeface="+mn-ea"/>
                <a:cs typeface="+mn-cs"/>
              </a:rPr>
              <a:t>emp</a:t>
            </a:r>
            <a:r>
              <a:rPr kumimoji="0" lang="en-IN" sz="1600" b="0" i="0" u="none" strike="noStrike" kern="1200" cap="none" spc="0" normalizeH="0" baseline="0" noProof="0" dirty="0">
                <a:ln>
                  <a:noFill/>
                </a:ln>
                <a:solidFill>
                  <a:srgbClr val="FF0000"/>
                </a:solidFill>
                <a:effectLst/>
                <a:uLnTx/>
                <a:uFillTx/>
                <a:latin typeface="+mn-lt"/>
                <a:ea typeface="+mn-ea"/>
                <a:cs typeface="+mn-cs"/>
              </a:rPr>
              <a:t>=new Array("</a:t>
            </a:r>
            <a:r>
              <a:rPr kumimoji="0" lang="en-IN" sz="1600" b="0" i="0" u="none" strike="noStrike" kern="1200" cap="none" spc="0" normalizeH="0" baseline="0" noProof="0" dirty="0" err="1">
                <a:ln>
                  <a:noFill/>
                </a:ln>
                <a:solidFill>
                  <a:srgbClr val="FF0000"/>
                </a:solidFill>
                <a:effectLst/>
                <a:uLnTx/>
                <a:uFillTx/>
                <a:latin typeface="+mn-lt"/>
                <a:ea typeface="+mn-ea"/>
                <a:cs typeface="+mn-cs"/>
              </a:rPr>
              <a:t>Jai","Vijay","Smith</a:t>
            </a:r>
            <a:r>
              <a:rPr kumimoji="0" lang="en-IN" sz="1600" b="0" i="0" u="none" strike="noStrike" kern="1200" cap="none" spc="0" normalizeH="0" baseline="0" noProof="0" dirty="0">
                <a:ln>
                  <a:noFill/>
                </a:ln>
                <a:solidFill>
                  <a:srgbClr val="FF0000"/>
                </a:solidFill>
                <a:effectLst/>
                <a:uLnTx/>
                <a:uFillTx/>
                <a:latin typeface="+mn-lt"/>
                <a:ea typeface="+mn-ea"/>
                <a:cs typeface="+mn-cs"/>
              </a:rPr>
              <a:t>");  </a:t>
            </a: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a:ln>
                  <a:noFill/>
                </a:ln>
                <a:solidFill>
                  <a:srgbClr val="FF0000"/>
                </a:solidFill>
                <a:effectLst/>
                <a:uLnTx/>
                <a:uFillTx/>
                <a:latin typeface="+mn-lt"/>
                <a:ea typeface="+mn-ea"/>
                <a:cs typeface="+mn-cs"/>
              </a:rPr>
              <a:t>for (</a:t>
            </a:r>
            <a:r>
              <a:rPr kumimoji="0" lang="en-IN" sz="1600" b="0" i="0" u="none" strike="noStrike" kern="1200" cap="none" spc="0" normalizeH="0" baseline="0" noProof="0" dirty="0" err="1">
                <a:ln>
                  <a:noFill/>
                </a:ln>
                <a:solidFill>
                  <a:srgbClr val="FF0000"/>
                </a:solidFill>
                <a:effectLst/>
                <a:uLnTx/>
                <a:uFillTx/>
                <a:latin typeface="+mn-lt"/>
                <a:ea typeface="+mn-ea"/>
                <a:cs typeface="+mn-cs"/>
              </a:rPr>
              <a:t>i</a:t>
            </a:r>
            <a:r>
              <a:rPr kumimoji="0" lang="en-IN" sz="1600" b="0" i="0" u="none" strike="noStrike" kern="1200" cap="none" spc="0" normalizeH="0" baseline="0" noProof="0" dirty="0">
                <a:ln>
                  <a:noFill/>
                </a:ln>
                <a:solidFill>
                  <a:srgbClr val="FF0000"/>
                </a:solidFill>
                <a:effectLst/>
                <a:uLnTx/>
                <a:uFillTx/>
                <a:latin typeface="+mn-lt"/>
                <a:ea typeface="+mn-ea"/>
                <a:cs typeface="+mn-cs"/>
              </a:rPr>
              <a:t>=0;i&lt;</a:t>
            </a:r>
            <a:r>
              <a:rPr kumimoji="0" lang="en-IN" sz="1600" b="0" i="0" u="none" strike="noStrike" kern="1200" cap="none" spc="0" normalizeH="0" baseline="0" noProof="0" dirty="0" err="1">
                <a:ln>
                  <a:noFill/>
                </a:ln>
                <a:solidFill>
                  <a:srgbClr val="FF0000"/>
                </a:solidFill>
                <a:effectLst/>
                <a:uLnTx/>
                <a:uFillTx/>
                <a:latin typeface="+mn-lt"/>
                <a:ea typeface="+mn-ea"/>
                <a:cs typeface="+mn-cs"/>
              </a:rPr>
              <a:t>emp.length;i</a:t>
            </a:r>
            <a:r>
              <a:rPr kumimoji="0" lang="en-IN" sz="1600" b="0" i="0" u="none" strike="noStrike" kern="1200" cap="none" spc="0" normalizeH="0" baseline="0" noProof="0" dirty="0">
                <a:ln>
                  <a:noFill/>
                </a:ln>
                <a:solidFill>
                  <a:srgbClr val="FF0000"/>
                </a:solidFill>
                <a:effectLst/>
                <a:uLnTx/>
                <a:uFillTx/>
                <a:latin typeface="+mn-lt"/>
                <a:ea typeface="+mn-ea"/>
                <a:cs typeface="+mn-cs"/>
              </a:rPr>
              <a:t>++){  </a:t>
            </a: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a:ln>
                  <a:noFill/>
                </a:ln>
                <a:solidFill>
                  <a:srgbClr val="FF0000"/>
                </a:solidFill>
                <a:effectLst/>
                <a:uLnTx/>
                <a:uFillTx/>
                <a:latin typeface="+mn-lt"/>
                <a:ea typeface="+mn-ea"/>
                <a:cs typeface="+mn-cs"/>
              </a:rPr>
              <a:t>document.write</a:t>
            </a:r>
            <a:r>
              <a:rPr kumimoji="0" lang="en-IN" sz="1600" b="0" i="0" u="none" strike="noStrike" kern="1200" cap="none" spc="0" normalizeH="0" baseline="0" noProof="0" dirty="0">
                <a:ln>
                  <a:noFill/>
                </a:ln>
                <a:solidFill>
                  <a:srgbClr val="FF0000"/>
                </a:solidFill>
                <a:effectLst/>
                <a:uLnTx/>
                <a:uFillTx/>
                <a:latin typeface="+mn-lt"/>
                <a:ea typeface="+mn-ea"/>
                <a:cs typeface="+mn-cs"/>
              </a:rPr>
              <a:t>(</a:t>
            </a:r>
            <a:r>
              <a:rPr kumimoji="0" lang="en-IN" sz="1600" b="0" i="0" u="none" strike="noStrike" kern="1200" cap="none" spc="0" normalizeH="0" baseline="0" noProof="0" dirty="0" err="1">
                <a:ln>
                  <a:noFill/>
                </a:ln>
                <a:solidFill>
                  <a:srgbClr val="FF0000"/>
                </a:solidFill>
                <a:effectLst/>
                <a:uLnTx/>
                <a:uFillTx/>
                <a:latin typeface="+mn-lt"/>
                <a:ea typeface="+mn-ea"/>
                <a:cs typeface="+mn-cs"/>
              </a:rPr>
              <a:t>emp</a:t>
            </a:r>
            <a:r>
              <a:rPr kumimoji="0" lang="en-IN" sz="1600" b="0" i="0" u="none" strike="noStrike" kern="1200" cap="none" spc="0" normalizeH="0" baseline="0" noProof="0" dirty="0">
                <a:ln>
                  <a:noFill/>
                </a:ln>
                <a:solidFill>
                  <a:srgbClr val="FF0000"/>
                </a:solidFill>
                <a:effectLst/>
                <a:uLnTx/>
                <a:uFillTx/>
                <a:latin typeface="+mn-lt"/>
                <a:ea typeface="+mn-ea"/>
                <a:cs typeface="+mn-cs"/>
              </a:rPr>
              <a:t>[</a:t>
            </a:r>
            <a:r>
              <a:rPr kumimoji="0" lang="en-IN" sz="1600" b="0" i="0" u="none" strike="noStrike" kern="1200" cap="none" spc="0" normalizeH="0" baseline="0" noProof="0" dirty="0" err="1">
                <a:ln>
                  <a:noFill/>
                </a:ln>
                <a:solidFill>
                  <a:srgbClr val="FF0000"/>
                </a:solidFill>
                <a:effectLst/>
                <a:uLnTx/>
                <a:uFillTx/>
                <a:latin typeface="+mn-lt"/>
                <a:ea typeface="+mn-ea"/>
                <a:cs typeface="+mn-cs"/>
              </a:rPr>
              <a:t>i</a:t>
            </a:r>
            <a:r>
              <a:rPr kumimoji="0" lang="en-IN" sz="1600" b="0" i="0" u="none" strike="noStrike" kern="1200" cap="none" spc="0" normalizeH="0" baseline="0" noProof="0" dirty="0">
                <a:ln>
                  <a:noFill/>
                </a:ln>
                <a:solidFill>
                  <a:srgbClr val="FF0000"/>
                </a:solidFill>
                <a:effectLst/>
                <a:uLnTx/>
                <a:uFillTx/>
                <a:latin typeface="+mn-lt"/>
                <a:ea typeface="+mn-ea"/>
                <a:cs typeface="+mn-cs"/>
              </a:rPr>
              <a:t>] + "&lt;</a:t>
            </a:r>
            <a:r>
              <a:rPr kumimoji="0" lang="en-IN" sz="1600" b="0" i="0" u="none" strike="noStrike" kern="1200" cap="none" spc="0" normalizeH="0" baseline="0" noProof="0" dirty="0" err="1">
                <a:ln>
                  <a:noFill/>
                </a:ln>
                <a:solidFill>
                  <a:srgbClr val="FF0000"/>
                </a:solidFill>
                <a:effectLst/>
                <a:uLnTx/>
                <a:uFillTx/>
                <a:latin typeface="+mn-lt"/>
                <a:ea typeface="+mn-ea"/>
                <a:cs typeface="+mn-cs"/>
              </a:rPr>
              <a:t>br</a:t>
            </a:r>
            <a:r>
              <a:rPr kumimoji="0" lang="en-IN" sz="1600" b="0" i="0" u="none" strike="noStrike" kern="1200" cap="none" spc="0" normalizeH="0" baseline="0" noProof="0" dirty="0">
                <a:ln>
                  <a:noFill/>
                </a:ln>
                <a:solidFill>
                  <a:srgbClr val="FF0000"/>
                </a:solidFill>
                <a:effectLst/>
                <a:uLnTx/>
                <a:uFillTx/>
                <a:latin typeface="+mn-lt"/>
                <a:ea typeface="+mn-ea"/>
                <a:cs typeface="+mn-cs"/>
              </a:rPr>
              <a:t>&gt;");  </a:t>
            </a: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a:ln>
                  <a:noFill/>
                </a:ln>
                <a:solidFill>
                  <a:srgbClr val="FF0000"/>
                </a:solidFill>
                <a:effectLst/>
                <a:uLnTx/>
                <a:uFillTx/>
                <a:latin typeface="+mn-lt"/>
                <a:ea typeface="+mn-ea"/>
                <a:cs typeface="+mn-cs"/>
              </a:rPr>
              <a:t>}  </a:t>
            </a: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a:ln>
                  <a:noFill/>
                </a:ln>
                <a:solidFill>
                  <a:srgbClr val="FF0000"/>
                </a:solidFill>
                <a:effectLst/>
                <a:uLnTx/>
                <a:uFillTx/>
                <a:latin typeface="+mn-lt"/>
                <a:ea typeface="+mn-ea"/>
                <a:cs typeface="+mn-cs"/>
              </a:rPr>
              <a:t>&lt;/script&gt;  </a:t>
            </a: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a:xfrm>
            <a:off x="1789113" y="677863"/>
            <a:ext cx="10515600" cy="132556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How to access an array</a:t>
            </a:r>
            <a:endParaRPr lang="en-IN" altLang="x-none" b="1" dirty="0">
              <a:latin typeface="Times New Roman" panose="02020603050405020304" pitchFamily="18" charset="0"/>
              <a:ea typeface="Times New Roman" panose="02020603050405020304" pitchFamily="18" charset="0"/>
            </a:endParaRPr>
          </a:p>
        </p:txBody>
      </p:sp>
      <p:sp>
        <p:nvSpPr>
          <p:cNvPr id="28675" name="Content Placeholder 2"/>
          <p:cNvSpPr>
            <a:spLocks noGrp="1"/>
          </p:cNvSpPr>
          <p:nvPr>
            <p:ph idx="1"/>
          </p:nvPr>
        </p:nvSpPr>
        <p:spPr>
          <a:xfrm>
            <a:off x="2589213" y="2133600"/>
            <a:ext cx="8915400" cy="3778250"/>
          </a:xfr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Access the Elements of an Array</a:t>
            </a: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00050" marR="0" lvl="1" indent="0" algn="l" defTabSz="457200" rtl="0" eaLnBrk="1" fontAlgn="auto" latinLnBrk="0" hangingPunct="1">
              <a:lnSpc>
                <a:spcPct val="100000"/>
              </a:lnSpc>
              <a:spcBef>
                <a:spcPts val="1000"/>
              </a:spcBef>
              <a:spcAft>
                <a:spcPts val="0"/>
              </a:spcAft>
              <a:buClr>
                <a:schemeClr val="accent1"/>
              </a:buClr>
              <a:buSzTx/>
              <a:buFont typeface="Wingdings 3" pitchFamily="18" charset="2"/>
              <a:buNone/>
              <a:defRPr/>
            </a:pPr>
            <a:r>
              <a:rPr kumimoji="0" lang="en-IN"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You refer to an array element by referring to the </a:t>
            </a:r>
            <a:r>
              <a:rPr kumimoji="0" lang="en-IN" sz="16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index number</a:t>
            </a:r>
            <a:r>
              <a:rPr kumimoji="0" lang="en-IN"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00050" marR="0" lvl="1" indent="0" algn="l" defTabSz="457200" rtl="0" eaLnBrk="1" fontAlgn="auto" latinLnBrk="0" hangingPunct="1">
              <a:lnSpc>
                <a:spcPct val="100000"/>
              </a:lnSpc>
              <a:spcBef>
                <a:spcPts val="1000"/>
              </a:spcBef>
              <a:spcAft>
                <a:spcPts val="0"/>
              </a:spcAft>
              <a:buClr>
                <a:schemeClr val="accent1"/>
              </a:buClr>
              <a:buSzTx/>
              <a:buFont typeface="Wingdings 3" pitchFamily="18" charset="2"/>
              <a:buNone/>
              <a:defRPr/>
            </a:pPr>
            <a:r>
              <a:rPr kumimoji="0" lang="en-IN"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cars[0] = "Opel"; </a:t>
            </a: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smtClean="0">
                <a:ln>
                  <a:noFill/>
                </a:ln>
                <a:solidFill>
                  <a:srgbClr val="FF0000"/>
                </a:solidFill>
                <a:effectLst/>
                <a:uLnTx/>
                <a:uFillTx/>
                <a:latin typeface="+mn-lt"/>
                <a:ea typeface="+mn-ea"/>
                <a:cs typeface="+mn-cs"/>
              </a:rPr>
              <a:t>var</a:t>
            </a:r>
            <a:r>
              <a:rPr kumimoji="0" lang="en-IN" sz="1600" b="0" i="0" u="none" strike="noStrike" kern="1200" cap="none" spc="0" normalizeH="0" baseline="0" noProof="0" dirty="0" smtClean="0">
                <a:ln>
                  <a:noFill/>
                </a:ln>
                <a:solidFill>
                  <a:srgbClr val="FF0000"/>
                </a:solidFill>
                <a:effectLst/>
                <a:uLnTx/>
                <a:uFillTx/>
                <a:latin typeface="+mn-lt"/>
                <a:ea typeface="+mn-ea"/>
                <a:cs typeface="+mn-cs"/>
              </a:rPr>
              <a:t> cars = ["Saab", "Volvo", "BMW"];</a:t>
            </a:r>
            <a:br>
              <a:rPr kumimoji="0" lang="en-IN" sz="1600" b="0" i="0" u="none" strike="noStrike" kern="1200" cap="none" spc="0" normalizeH="0" baseline="0" noProof="0" dirty="0" smtClean="0">
                <a:ln>
                  <a:noFill/>
                </a:ln>
                <a:solidFill>
                  <a:srgbClr val="FF0000"/>
                </a:solidFill>
                <a:effectLst/>
                <a:uLnTx/>
                <a:uFillTx/>
                <a:latin typeface="+mn-lt"/>
                <a:ea typeface="+mn-ea"/>
                <a:cs typeface="+mn-cs"/>
              </a:rPr>
            </a:br>
            <a:r>
              <a:rPr kumimoji="0" lang="en-IN" sz="1600" b="0" i="0" u="none" strike="noStrike" kern="1200" cap="none" spc="0" normalizeH="0" baseline="0" noProof="0" dirty="0" err="1" smtClean="0">
                <a:ln>
                  <a:noFill/>
                </a:ln>
                <a:solidFill>
                  <a:srgbClr val="FF0000"/>
                </a:solidFill>
                <a:effectLst/>
                <a:uLnTx/>
                <a:uFillTx/>
                <a:latin typeface="+mn-lt"/>
                <a:ea typeface="+mn-ea"/>
                <a:cs typeface="+mn-cs"/>
              </a:rPr>
              <a:t>document.getElementById</a:t>
            </a:r>
            <a:r>
              <a:rPr kumimoji="0" lang="en-IN" sz="1600" b="0" i="0" u="none" strike="noStrike" kern="1200" cap="none" spc="0" normalizeH="0" baseline="0" noProof="0" dirty="0" smtClean="0">
                <a:ln>
                  <a:noFill/>
                </a:ln>
                <a:solidFill>
                  <a:srgbClr val="FF0000"/>
                </a:solidFill>
                <a:effectLst/>
                <a:uLnTx/>
                <a:uFillTx/>
                <a:latin typeface="+mn-lt"/>
                <a:ea typeface="+mn-ea"/>
                <a:cs typeface="+mn-cs"/>
              </a:rPr>
              <a:t>("demo").</a:t>
            </a:r>
            <a:r>
              <a:rPr kumimoji="0" lang="en-IN" sz="1600" b="0" i="0" u="none" strike="noStrike" kern="1200" cap="none" spc="0" normalizeH="0" baseline="0" noProof="0" dirty="0" err="1" smtClean="0">
                <a:ln>
                  <a:noFill/>
                </a:ln>
                <a:solidFill>
                  <a:srgbClr val="FF0000"/>
                </a:solidFill>
                <a:effectLst/>
                <a:uLnTx/>
                <a:uFillTx/>
                <a:latin typeface="+mn-lt"/>
                <a:ea typeface="+mn-ea"/>
                <a:cs typeface="+mn-cs"/>
              </a:rPr>
              <a:t>innerHTML</a:t>
            </a:r>
            <a:r>
              <a:rPr kumimoji="0" lang="en-IN" sz="1600" b="0" i="0" u="none" strike="noStrike" kern="1200" cap="none" spc="0" normalizeH="0" baseline="0" noProof="0" dirty="0" smtClean="0">
                <a:ln>
                  <a:noFill/>
                </a:ln>
                <a:solidFill>
                  <a:srgbClr val="FF0000"/>
                </a:solidFill>
                <a:effectLst/>
                <a:uLnTx/>
                <a:uFillTx/>
                <a:latin typeface="+mn-lt"/>
                <a:ea typeface="+mn-ea"/>
                <a:cs typeface="+mn-cs"/>
              </a:rPr>
              <a:t> = cars[0]; </a:t>
            </a:r>
            <a:endParaRPr kumimoji="0" lang="en-IN" sz="16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Access the Full Array</a:t>
            </a:r>
            <a:endPar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00050" marR="0" lvl="1" indent="0" algn="l" defTabSz="457200" rtl="0" eaLnBrk="1" fontAlgn="auto" latinLnBrk="0" hangingPunct="1">
              <a:lnSpc>
                <a:spcPct val="100000"/>
              </a:lnSpc>
              <a:spcBef>
                <a:spcPts val="1000"/>
              </a:spcBef>
              <a:spcAft>
                <a:spcPts val="0"/>
              </a:spcAft>
              <a:buClr>
                <a:schemeClr val="accent1"/>
              </a:buClr>
              <a:buSzTx/>
              <a:buFont typeface="Wingdings 3" pitchFamily="18" charset="2"/>
              <a:buNone/>
              <a:defRPr/>
            </a:pPr>
            <a:r>
              <a:rPr kumimoji="0" lang="en-IN"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With JavaScript, the full array can be accessed by referring to the array name:</a:t>
            </a: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smtClean="0">
                <a:ln>
                  <a:noFill/>
                </a:ln>
                <a:solidFill>
                  <a:srgbClr val="FF0000"/>
                </a:solidFill>
                <a:effectLst/>
                <a:uLnTx/>
                <a:uFillTx/>
                <a:latin typeface="+mn-lt"/>
                <a:ea typeface="+mn-ea"/>
                <a:cs typeface="+mn-cs"/>
              </a:rPr>
              <a:t>var</a:t>
            </a:r>
            <a:r>
              <a:rPr kumimoji="0" lang="en-IN" sz="1600" b="0" i="0" u="none" strike="noStrike" kern="1200" cap="none" spc="0" normalizeH="0" baseline="0" noProof="0" dirty="0" smtClean="0">
                <a:ln>
                  <a:noFill/>
                </a:ln>
                <a:solidFill>
                  <a:srgbClr val="FF0000"/>
                </a:solidFill>
                <a:effectLst/>
                <a:uLnTx/>
                <a:uFillTx/>
                <a:latin typeface="+mn-lt"/>
                <a:ea typeface="+mn-ea"/>
                <a:cs typeface="+mn-cs"/>
              </a:rPr>
              <a:t> cars = ["Saab", "Volvo", "BMW"];</a:t>
            </a:r>
            <a:br>
              <a:rPr kumimoji="0" lang="en-IN" sz="1600" b="0" i="0" u="none" strike="noStrike" kern="1200" cap="none" spc="0" normalizeH="0" baseline="0" noProof="0" dirty="0" smtClean="0">
                <a:ln>
                  <a:noFill/>
                </a:ln>
                <a:solidFill>
                  <a:srgbClr val="FF0000"/>
                </a:solidFill>
                <a:effectLst/>
                <a:uLnTx/>
                <a:uFillTx/>
                <a:latin typeface="+mn-lt"/>
                <a:ea typeface="+mn-ea"/>
                <a:cs typeface="+mn-cs"/>
              </a:rPr>
            </a:br>
            <a:r>
              <a:rPr kumimoji="0" lang="en-IN" sz="1600" b="0" i="0" u="none" strike="noStrike" kern="1200" cap="none" spc="0" normalizeH="0" baseline="0" noProof="0" dirty="0" err="1" smtClean="0">
                <a:ln>
                  <a:noFill/>
                </a:ln>
                <a:solidFill>
                  <a:srgbClr val="FF0000"/>
                </a:solidFill>
                <a:effectLst/>
                <a:uLnTx/>
                <a:uFillTx/>
                <a:latin typeface="+mn-lt"/>
                <a:ea typeface="+mn-ea"/>
                <a:cs typeface="+mn-cs"/>
              </a:rPr>
              <a:t>document.getElementById</a:t>
            </a:r>
            <a:r>
              <a:rPr kumimoji="0" lang="en-IN" sz="1600" b="0" i="0" u="none" strike="noStrike" kern="1200" cap="none" spc="0" normalizeH="0" baseline="0" noProof="0" dirty="0" smtClean="0">
                <a:ln>
                  <a:noFill/>
                </a:ln>
                <a:solidFill>
                  <a:srgbClr val="FF0000"/>
                </a:solidFill>
                <a:effectLst/>
                <a:uLnTx/>
                <a:uFillTx/>
                <a:latin typeface="+mn-lt"/>
                <a:ea typeface="+mn-ea"/>
                <a:cs typeface="+mn-cs"/>
              </a:rPr>
              <a:t>("demo").</a:t>
            </a:r>
            <a:r>
              <a:rPr kumimoji="0" lang="en-IN" sz="1600" b="0" i="0" u="none" strike="noStrike" kern="1200" cap="none" spc="0" normalizeH="0" baseline="0" noProof="0" dirty="0" err="1" smtClean="0">
                <a:ln>
                  <a:noFill/>
                </a:ln>
                <a:solidFill>
                  <a:srgbClr val="FF0000"/>
                </a:solidFill>
                <a:effectLst/>
                <a:uLnTx/>
                <a:uFillTx/>
                <a:latin typeface="+mn-lt"/>
                <a:ea typeface="+mn-ea"/>
                <a:cs typeface="+mn-cs"/>
              </a:rPr>
              <a:t>innerHTML</a:t>
            </a:r>
            <a:r>
              <a:rPr kumimoji="0" lang="en-IN" sz="1600" b="0" i="0" u="none" strike="noStrike" kern="1200" cap="none" spc="0" normalizeH="0" baseline="0" noProof="0" dirty="0" smtClean="0">
                <a:ln>
                  <a:noFill/>
                </a:ln>
                <a:solidFill>
                  <a:srgbClr val="FF0000"/>
                </a:solidFill>
                <a:effectLst/>
                <a:uLnTx/>
                <a:uFillTx/>
                <a:latin typeface="+mn-lt"/>
                <a:ea typeface="+mn-ea"/>
                <a:cs typeface="+mn-cs"/>
              </a:rPr>
              <a:t> = cars; </a:t>
            </a:r>
            <a:endParaRPr kumimoji="0" lang="en-IN" sz="16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81213" y="104775"/>
            <a:ext cx="8912225" cy="1281113"/>
          </a:xfrm>
        </p:spPr>
        <p:txBody>
          <a:bodyPr vert="horz" lIns="91440" tIns="45720" rIns="91440" bIns="45720" rtlCol="0" anchor="t">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br>
              <a:rPr kumimoji="0" lang="en-IN" sz="3600" b="1"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b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Arrays</a:t>
            </a: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 </a:t>
            </a: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are</a:t>
            </a: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 </a:t>
            </a: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o</a:t>
            </a:r>
            <a:r>
              <a:rPr kumimoji="0" lang="en-IN" sz="4000" b="1" i="0" u="none" strike="noStrike" kern="1200" cap="none" spc="0" normalizeH="0" baseline="0" noProof="0" dirty="0" smtClean="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bjects</a:t>
            </a:r>
            <a:b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br>
            <a:endPar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endParaRPr>
          </a:p>
        </p:txBody>
      </p:sp>
      <p:sp>
        <p:nvSpPr>
          <p:cNvPr id="29699" name="Content Placeholder 2"/>
          <p:cNvSpPr>
            <a:spLocks noGrp="1"/>
          </p:cNvSpPr>
          <p:nvPr>
            <p:ph idx="1"/>
          </p:nvPr>
        </p:nvSpPr>
        <p:spPr>
          <a:xfrm>
            <a:off x="1570038" y="2133600"/>
            <a:ext cx="9934575" cy="4418013"/>
          </a:xfr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Arrays are a special type of objects. </a:t>
            </a: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00050" marR="0" lvl="1" indent="0" algn="l" defTabSz="457200" rtl="0" eaLnBrk="1" fontAlgn="auto" latinLnBrk="0" hangingPunct="1">
              <a:lnSpc>
                <a:spcPct val="100000"/>
              </a:lnSpc>
              <a:spcBef>
                <a:spcPts val="1000"/>
              </a:spcBef>
              <a:spcAft>
                <a:spcPts val="0"/>
              </a:spcAft>
              <a:buClr>
                <a:schemeClr val="accent1"/>
              </a:buClr>
              <a:buSzTx/>
              <a:buFont typeface="Wingdings 3" pitchFamily="18" charset="2"/>
              <a:buNone/>
              <a:defRPr/>
            </a:pPr>
            <a:r>
              <a:rPr kumimoji="0" lang="en-IN" sz="16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var</a:t>
            </a:r>
            <a:r>
              <a:rPr kumimoji="0" lang="en-IN"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person = ["John", "Doe", 46]; </a:t>
            </a: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Objects use </a:t>
            </a: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names</a:t>
            </a: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to access its "members". In this example, </a:t>
            </a:r>
            <a:r>
              <a:rPr kumimoji="0" lang="en-IN" sz="18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person.firstName</a:t>
            </a: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returns John:</a:t>
            </a: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endParaRPr kumimoji="0" lang="en-IN" sz="1600" b="0" i="0" u="none" strike="noStrike" kern="1200" cap="none" spc="0" normalizeH="0" baseline="0" noProof="0" dirty="0" smtClean="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smtClean="0">
                <a:ln>
                  <a:noFill/>
                </a:ln>
                <a:solidFill>
                  <a:srgbClr val="FF0000"/>
                </a:solidFill>
                <a:effectLst/>
                <a:uLnTx/>
                <a:uFillTx/>
                <a:latin typeface="+mn-lt"/>
                <a:ea typeface="+mn-ea"/>
                <a:cs typeface="+mn-cs"/>
              </a:rPr>
              <a:t>var</a:t>
            </a:r>
            <a:r>
              <a:rPr kumimoji="0" lang="en-IN" sz="1600" b="0" i="0" u="none" strike="noStrike" kern="1200" cap="none" spc="0" normalizeH="0" baseline="0" noProof="0" dirty="0" smtClean="0">
                <a:ln>
                  <a:noFill/>
                </a:ln>
                <a:solidFill>
                  <a:srgbClr val="FF0000"/>
                </a:solidFill>
                <a:effectLst/>
                <a:uLnTx/>
                <a:uFillTx/>
                <a:latin typeface="+mn-lt"/>
                <a:ea typeface="+mn-ea"/>
                <a:cs typeface="+mn-cs"/>
              </a:rPr>
              <a:t> person = {</a:t>
            </a:r>
            <a:r>
              <a:rPr kumimoji="0" lang="en-IN" sz="1600" b="0" i="0" u="none" strike="noStrike" kern="1200" cap="none" spc="0" normalizeH="0" baseline="0" noProof="0" dirty="0" err="1" smtClean="0">
                <a:ln>
                  <a:noFill/>
                </a:ln>
                <a:solidFill>
                  <a:srgbClr val="FF0000"/>
                </a:solidFill>
                <a:effectLst/>
                <a:uLnTx/>
                <a:uFillTx/>
                <a:latin typeface="+mn-lt"/>
                <a:ea typeface="+mn-ea"/>
                <a:cs typeface="+mn-cs"/>
              </a:rPr>
              <a:t>firstName</a:t>
            </a:r>
            <a:r>
              <a:rPr kumimoji="0" lang="en-IN" sz="1600" b="0" i="0" u="none" strike="noStrike" kern="1200" cap="none" spc="0" normalizeH="0" baseline="0" noProof="0" dirty="0" smtClean="0">
                <a:ln>
                  <a:noFill/>
                </a:ln>
                <a:solidFill>
                  <a:srgbClr val="FF0000"/>
                </a:solidFill>
                <a:effectLst/>
                <a:uLnTx/>
                <a:uFillTx/>
                <a:latin typeface="+mn-lt"/>
                <a:ea typeface="+mn-ea"/>
                <a:cs typeface="+mn-cs"/>
              </a:rPr>
              <a:t>:"John", </a:t>
            </a:r>
            <a:r>
              <a:rPr kumimoji="0" lang="en-IN" sz="1600" b="0" i="0" u="none" strike="noStrike" kern="1200" cap="none" spc="0" normalizeH="0" baseline="0" noProof="0" dirty="0" err="1" smtClean="0">
                <a:ln>
                  <a:noFill/>
                </a:ln>
                <a:solidFill>
                  <a:srgbClr val="FF0000"/>
                </a:solidFill>
                <a:effectLst/>
                <a:uLnTx/>
                <a:uFillTx/>
                <a:latin typeface="+mn-lt"/>
                <a:ea typeface="+mn-ea"/>
                <a:cs typeface="+mn-cs"/>
              </a:rPr>
              <a:t>lastName</a:t>
            </a:r>
            <a:r>
              <a:rPr kumimoji="0" lang="en-IN" sz="1600" b="0" i="0" u="none" strike="noStrike" kern="1200" cap="none" spc="0" normalizeH="0" baseline="0" noProof="0" dirty="0" smtClean="0">
                <a:ln>
                  <a:noFill/>
                </a:ln>
                <a:solidFill>
                  <a:srgbClr val="FF0000"/>
                </a:solidFill>
                <a:effectLst/>
                <a:uLnTx/>
                <a:uFillTx/>
                <a:latin typeface="+mn-lt"/>
                <a:ea typeface="+mn-ea"/>
                <a:cs typeface="+mn-cs"/>
              </a:rPr>
              <a:t>:"Doe", age:46}; </a:t>
            </a:r>
            <a:endParaRPr kumimoji="0" lang="en-IN" sz="1600" b="0" i="0" u="none" strike="noStrike" kern="1200" cap="none" spc="0" normalizeH="0" baseline="0" noProof="0" dirty="0" smtClean="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smtClean="0">
                <a:ln>
                  <a:noFill/>
                </a:ln>
                <a:solidFill>
                  <a:srgbClr val="FF0000"/>
                </a:solidFill>
                <a:effectLst/>
                <a:uLnTx/>
                <a:uFillTx/>
                <a:latin typeface="+mn-lt"/>
                <a:ea typeface="+mn-ea"/>
                <a:cs typeface="+mn-cs"/>
              </a:rPr>
              <a:t>Document.write</a:t>
            </a:r>
            <a:r>
              <a:rPr kumimoji="0" lang="en-IN" sz="1600" b="0" i="0" u="none" strike="noStrike" kern="1200" cap="none" spc="0" normalizeH="0" baseline="0" noProof="0" dirty="0" smtClean="0">
                <a:ln>
                  <a:noFill/>
                </a:ln>
                <a:solidFill>
                  <a:srgbClr val="FF0000"/>
                </a:solidFill>
                <a:effectLst/>
                <a:uLnTx/>
                <a:uFillTx/>
                <a:latin typeface="+mn-lt"/>
                <a:ea typeface="+mn-ea"/>
                <a:cs typeface="+mn-cs"/>
              </a:rPr>
              <a:t>(</a:t>
            </a:r>
            <a:r>
              <a:rPr kumimoji="0" lang="en-IN" sz="1600" b="0" i="0" u="none" strike="noStrike" kern="1200" cap="none" spc="0" normalizeH="0" baseline="0" noProof="0" dirty="0" err="1" smtClean="0">
                <a:ln>
                  <a:noFill/>
                </a:ln>
                <a:solidFill>
                  <a:srgbClr val="FF0000"/>
                </a:solidFill>
                <a:effectLst/>
                <a:uLnTx/>
                <a:uFillTx/>
                <a:latin typeface="+mn-lt"/>
                <a:ea typeface="+mn-ea"/>
                <a:cs typeface="+mn-cs"/>
              </a:rPr>
              <a:t>person.firstname</a:t>
            </a:r>
            <a:r>
              <a:rPr kumimoji="0" lang="en-IN" sz="1600" b="0" i="0" u="none" strike="noStrike" kern="1200" cap="none" spc="0" normalizeH="0" baseline="0" noProof="0" dirty="0" smtClean="0">
                <a:ln>
                  <a:noFill/>
                </a:ln>
                <a:solidFill>
                  <a:srgbClr val="FF0000"/>
                </a:solidFill>
                <a:effectLst/>
                <a:uLnTx/>
                <a:uFillTx/>
                <a:latin typeface="+mn-lt"/>
                <a:ea typeface="+mn-ea"/>
                <a:cs typeface="+mn-cs"/>
              </a:rPr>
              <a:t>);</a:t>
            </a:r>
            <a:endParaRPr kumimoji="0" lang="en-IN" sz="16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a:xfrm>
            <a:off x="2592388" y="623888"/>
            <a:ext cx="8912225" cy="128111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Array Methods</a:t>
            </a:r>
            <a:endParaRPr lang="en-IN" altLang="x-none" b="1" dirty="0">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2428875" y="1454150"/>
            <a:ext cx="9075738" cy="4006850"/>
          </a:xfrm>
        </p:spPr>
        <p:txBody>
          <a:bodyPr vert="horz" lIns="91440" tIns="45720" rIns="91440" bIns="45720" rtlCol="0">
            <a:normAutofit fontScale="25000" lnSpcReduction="20000"/>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6400" b="1"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concat</a:t>
            </a:r>
            <a:r>
              <a:rPr kumimoji="0" lang="en-IN" sz="6400" b="1"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t>
            </a:r>
            <a:endParaRPr kumimoji="0" lang="en-IN" sz="6400" b="1"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6400" b="0" i="0" u="none" strike="noStrike" kern="1200" cap="none" spc="0" normalizeH="0" baseline="0" noProof="0" dirty="0" err="1"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Javascript</a:t>
            </a:r>
            <a:r>
              <a:rPr kumimoji="0" lang="en-IN" sz="64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a:t>
            </a:r>
            <a:r>
              <a:rPr kumimoji="0" lang="en-IN" sz="6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array </a:t>
            </a:r>
            <a:r>
              <a:rPr kumimoji="0" lang="en-IN" sz="6400" b="0"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concat</a:t>
            </a:r>
            <a:r>
              <a:rPr kumimoji="0" lang="en-IN" sz="6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method returns a new array comprised </a:t>
            </a:r>
            <a:r>
              <a:rPr kumimoji="0" lang="en-IN" sz="64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of </a:t>
            </a:r>
            <a:r>
              <a:rPr kumimoji="0" lang="en-IN" sz="6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this array joined with two or more arrays.</a:t>
            </a:r>
            <a:endParaRPr kumimoji="0" lang="en-IN" sz="6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6400" b="0" i="0"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array.concat</a:t>
            </a:r>
            <a:r>
              <a:rPr kumimoji="0" lang="en-IN" sz="64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(value1</a:t>
            </a:r>
            <a:r>
              <a:rPr kumimoji="0" lang="en-IN" sz="64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value2, ..., </a:t>
            </a:r>
            <a:r>
              <a:rPr kumimoji="0" lang="en-IN" sz="64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valueN</a:t>
            </a:r>
            <a:r>
              <a:rPr kumimoji="0" lang="en-IN" sz="64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a:t>
            </a:r>
            <a:endParaRPr kumimoji="0" lang="en-IN" sz="64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6400" b="1" i="0" u="none" strike="noStrike" kern="1200" cap="none" spc="0" normalizeH="0" baseline="0" noProof="0" dirty="0" err="1"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indexOf</a:t>
            </a:r>
            <a:r>
              <a:rPr kumimoji="0" lang="en-IN" sz="6400" b="1"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t>
            </a:r>
            <a:endParaRPr kumimoji="0" lang="en-IN" sz="6400" b="1"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6400" b="0" i="0" u="none" strike="noStrike" kern="1200" cap="none" spc="0" normalizeH="0" baseline="0" noProof="0" dirty="0" err="1"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Javascript</a:t>
            </a:r>
            <a:r>
              <a:rPr kumimoji="0" lang="en-IN" sz="64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a:t>
            </a:r>
            <a:r>
              <a:rPr kumimoji="0" lang="en-IN" sz="6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array </a:t>
            </a:r>
            <a:r>
              <a:rPr kumimoji="0" lang="en-IN" sz="6400" b="0"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indexOf</a:t>
            </a:r>
            <a:r>
              <a:rPr kumimoji="0" lang="en-IN" sz="6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method returns the first index at which a given element can be found in the array, or -1 if it is not present.</a:t>
            </a:r>
            <a:endParaRPr kumimoji="0" lang="en-IN" sz="6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6400" b="0" i="0"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array.indexOf</a:t>
            </a:r>
            <a:r>
              <a:rPr kumimoji="0" lang="en-IN" sz="64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a:t>
            </a:r>
            <a:r>
              <a:rPr kumimoji="0" lang="en-IN" sz="6400" b="0" i="0"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searchElement</a:t>
            </a:r>
            <a:r>
              <a:rPr kumimoji="0" lang="en-IN" sz="64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IN" sz="64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fromIndex</a:t>
            </a:r>
            <a:r>
              <a:rPr kumimoji="0" lang="en-IN" sz="64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a:t>
            </a:r>
            <a:endParaRPr kumimoji="0" lang="en-IN" sz="64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228600" marR="0" lvl="1" indent="-28575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6400" b="1"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LastIndexOf</a:t>
            </a:r>
            <a:r>
              <a:rPr kumimoji="0" lang="en-IN" sz="64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t>
            </a:r>
            <a:endParaRPr kumimoji="0" lang="en-IN" sz="64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6400" b="0"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Javascript</a:t>
            </a:r>
            <a:r>
              <a:rPr kumimoji="0" lang="en-IN" sz="6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array </a:t>
            </a:r>
            <a:r>
              <a:rPr kumimoji="0" lang="en-IN" sz="6400" b="0"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lastIndexOf</a:t>
            </a:r>
            <a:r>
              <a:rPr kumimoji="0" lang="en-IN" sz="6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method returns the last index at which a given element can be found in the array, or -1 if it is not present. The array is searched backwards, starting at </a:t>
            </a:r>
            <a:r>
              <a:rPr kumimoji="0" lang="en-IN" sz="6400" b="0"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fromIndex</a:t>
            </a:r>
            <a:r>
              <a:rPr kumimoji="0" lang="en-IN" sz="6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t>
            </a:r>
            <a:endParaRPr kumimoji="0" lang="en-IN" sz="6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6400" b="0" i="0"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array.lastIndexOf</a:t>
            </a:r>
            <a:r>
              <a:rPr kumimoji="0" lang="en-IN" sz="64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a:t>
            </a:r>
            <a:r>
              <a:rPr kumimoji="0" lang="en-IN" sz="6400" b="0" i="0"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searchElement</a:t>
            </a:r>
            <a:r>
              <a:rPr kumimoji="0" lang="en-IN" sz="64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IN" sz="64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fromIndex</a:t>
            </a:r>
            <a:r>
              <a:rPr kumimoji="0" lang="en-IN" sz="64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a:t>
            </a:r>
            <a:endParaRPr kumimoji="0" lang="en-IN" sz="64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228600" marR="0" lvl="1" indent="-28575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6400" b="1"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Join</a:t>
            </a:r>
            <a:r>
              <a:rPr kumimoji="0" lang="en-IN" sz="64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t>
            </a:r>
            <a:endParaRPr kumimoji="0" lang="en-IN" sz="64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6400" b="0"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Javascript</a:t>
            </a:r>
            <a:r>
              <a:rPr kumimoji="0" lang="en-IN" sz="6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array join() method joins all the elements of an array into a string.</a:t>
            </a:r>
            <a:endParaRPr kumimoji="0" lang="en-IN" sz="6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6400" b="0" i="0"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array.join</a:t>
            </a:r>
            <a:r>
              <a:rPr kumimoji="0" lang="en-IN" sz="64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(separator);</a:t>
            </a:r>
            <a:endParaRPr kumimoji="0" lang="en-IN" sz="64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228600" marR="0" lvl="1" indent="-28575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6400" b="1"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sort()</a:t>
            </a:r>
            <a:endParaRPr kumimoji="0" lang="en-IN" sz="64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Wingdings 3" pitchFamily="18" charset="2"/>
              <a:buNone/>
              <a:defRPr/>
            </a:pPr>
            <a:r>
              <a:rPr kumimoji="0" lang="en-IN" sz="6400" b="0"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Javascript</a:t>
            </a:r>
            <a:r>
              <a:rPr kumimoji="0" lang="en-IN" sz="6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array </a:t>
            </a:r>
            <a:r>
              <a:rPr kumimoji="0" lang="en-IN" sz="64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sort() </a:t>
            </a:r>
            <a:r>
              <a:rPr kumimoji="0" lang="en-IN" sz="6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method </a:t>
            </a:r>
            <a:r>
              <a:rPr kumimoji="0" lang="en-IN" sz="64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sorts </a:t>
            </a:r>
            <a:r>
              <a:rPr kumimoji="0" lang="en-IN" sz="6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elements of an </a:t>
            </a:r>
            <a:r>
              <a:rPr kumimoji="0" lang="en-IN" sz="64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array.</a:t>
            </a:r>
            <a:endParaRPr kumimoji="0" lang="en-IN" sz="64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Wingdings 3" pitchFamily="18" charset="2"/>
              <a:buNone/>
              <a:defRPr/>
            </a:pPr>
            <a:r>
              <a:rPr kumimoji="0" lang="en-IN" sz="6400" b="0" i="0"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array.sort</a:t>
            </a:r>
            <a:r>
              <a:rPr kumimoji="0" lang="en-IN" sz="64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(function);</a:t>
            </a:r>
            <a:endParaRPr kumimoji="0" lang="en-IN" sz="64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endParaRPr kumimoji="0" lang="en-IN" sz="64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endParaRPr kumimoji="0" lang="en-IN" sz="1600" b="0" i="0" u="none" strike="noStrike" kern="1200" cap="none" spc="0" normalizeH="0" baseline="0" noProof="0" dirty="0" smtClean="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a:xfrm>
            <a:off x="2592388" y="623888"/>
            <a:ext cx="8912225" cy="128111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Array Methods</a:t>
            </a:r>
            <a:endParaRPr lang="en-IN" altLang="x-none" b="1" dirty="0">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2343150" y="1265238"/>
            <a:ext cx="8915400" cy="3776663"/>
          </a:xfrm>
        </p:spPr>
        <p:txBody>
          <a:bodyPr vert="horz" lIns="91440" tIns="45720" rIns="91440" bIns="45720" rtlCol="0">
            <a:noAutofit/>
          </a:bodyPr>
          <a:lstStyle/>
          <a:p>
            <a:pPr marL="342900" marR="0" lvl="0" indent="-342900" algn="l" defTabSz="457200" rtl="0" eaLnBrk="1" fontAlgn="auto" latinLnBrk="0" hangingPunct="1">
              <a:lnSpc>
                <a:spcPct val="100000"/>
              </a:lnSpc>
              <a:spcBef>
                <a:spcPts val="600"/>
              </a:spcBef>
              <a:spcAft>
                <a:spcPts val="0"/>
              </a:spcAft>
              <a:buClr>
                <a:schemeClr val="accent1"/>
              </a:buClr>
              <a:buSzTx/>
              <a:buFont typeface="Wingdings 3" pitchFamily="18" charset="2"/>
              <a:buChar char=""/>
              <a:defRPr/>
            </a:pPr>
            <a:r>
              <a:rPr kumimoji="0" lang="en-IN" sz="1600" b="1"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Push()</a:t>
            </a:r>
            <a:endParaRPr kumimoji="0" lang="en-IN" sz="1600" b="1"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6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Javascript</a:t>
            </a:r>
            <a:r>
              <a:rPr kumimoji="0" lang="en-IN" sz="16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array pop() method </a:t>
            </a:r>
            <a:r>
              <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insert an element at the end of an </a:t>
            </a:r>
            <a:r>
              <a:rPr kumimoji="0" lang="en-IN" sz="16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array </a:t>
            </a: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6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Array.push</a:t>
            </a:r>
            <a:r>
              <a:rPr kumimoji="0" lang="en-IN" sz="16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(value);</a:t>
            </a:r>
            <a:endParaRPr kumimoji="0" lang="en-IN" sz="16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1" fontAlgn="auto" latinLnBrk="0" hangingPunct="1">
              <a:lnSpc>
                <a:spcPct val="100000"/>
              </a:lnSpc>
              <a:spcBef>
                <a:spcPts val="600"/>
              </a:spcBef>
              <a:spcAft>
                <a:spcPts val="0"/>
              </a:spcAft>
              <a:buClr>
                <a:schemeClr val="accent1"/>
              </a:buClr>
              <a:buSzTx/>
              <a:buFont typeface="Wingdings 3" pitchFamily="18" charset="2"/>
              <a:buChar char=""/>
              <a:defRPr/>
            </a:pPr>
            <a:r>
              <a:rPr kumimoji="0" lang="en-IN" sz="1600" b="1"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Pop()</a:t>
            </a:r>
            <a:endParaRPr kumimoji="0" lang="en-IN" sz="1600" b="1"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6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Javascript</a:t>
            </a:r>
            <a:r>
              <a:rPr kumimoji="0" lang="en-IN" sz="16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array pop() method removes the last element from an array and returns that element</a:t>
            </a:r>
            <a:r>
              <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t>
            </a: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6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Array.pop</a:t>
            </a:r>
            <a:r>
              <a:rPr kumimoji="0" lang="en-IN" sz="16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(value);</a:t>
            </a:r>
            <a:endParaRPr kumimoji="0" lang="en-IN" sz="16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228600" marR="0" lvl="1" indent="-285750" algn="l" defTabSz="457200" rtl="0" eaLnBrk="1" fontAlgn="auto" latinLnBrk="0" hangingPunct="1">
              <a:lnSpc>
                <a:spcPct val="100000"/>
              </a:lnSpc>
              <a:spcBef>
                <a:spcPts val="600"/>
              </a:spcBef>
              <a:spcAft>
                <a:spcPts val="0"/>
              </a:spcAft>
              <a:buClr>
                <a:schemeClr val="accent1"/>
              </a:buClr>
              <a:buSzTx/>
              <a:buFont typeface="Wingdings 3" pitchFamily="18" charset="2"/>
              <a:buChar char=""/>
              <a:defRPr/>
            </a:pPr>
            <a:r>
              <a:rPr kumimoji="0" lang="en-IN" sz="1600" b="1"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Reverse()</a:t>
            </a:r>
            <a:endParaRPr kumimoji="0" lang="en-IN" sz="1600" b="1"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6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Javascript</a:t>
            </a:r>
            <a:r>
              <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a:t>
            </a:r>
            <a:r>
              <a:rPr kumimoji="0" lang="en-IN" sz="16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array reverse() </a:t>
            </a:r>
            <a:r>
              <a:rPr kumimoji="0" lang="en-IN" sz="1600" b="0"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mmethod</a:t>
            </a:r>
            <a:r>
              <a:rPr kumimoji="0" lang="en-IN" sz="16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reverses the element of an array. The first array element becomes the last and the last becomes the first</a:t>
            </a:r>
            <a:r>
              <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t>
            </a: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6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Array.Reverse</a:t>
            </a:r>
            <a:r>
              <a:rPr kumimoji="0" lang="en-IN" sz="16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a:t>
            </a:r>
            <a:endParaRPr kumimoji="0" lang="en-IN" sz="16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228600" marR="0" lvl="1" indent="-285750" algn="l" defTabSz="457200" rtl="0" eaLnBrk="1" fontAlgn="auto" latinLnBrk="0" hangingPunct="1">
              <a:lnSpc>
                <a:spcPct val="100000"/>
              </a:lnSpc>
              <a:spcBef>
                <a:spcPts val="600"/>
              </a:spcBef>
              <a:spcAft>
                <a:spcPts val="0"/>
              </a:spcAft>
              <a:buClr>
                <a:schemeClr val="accent1"/>
              </a:buClr>
              <a:buSzTx/>
              <a:buFont typeface="Wingdings 3" pitchFamily="18" charset="2"/>
              <a:buChar char=""/>
              <a:defRPr/>
            </a:pPr>
            <a:r>
              <a:rPr kumimoji="0" lang="en-IN" sz="1600" b="1" i="0" u="none" strike="noStrike" kern="1200" cap="none" spc="0" normalizeH="0" baseline="0" noProof="0" dirty="0" err="1"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Unshift</a:t>
            </a:r>
            <a:r>
              <a:rPr kumimoji="0" lang="en-IN" sz="16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t>
            </a:r>
            <a:endParaRPr kumimoji="0" lang="en-IN" sz="16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6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Adds one or more elements to the front of an array and returns the new length of the array</a:t>
            </a:r>
            <a:r>
              <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t>
            </a: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6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Array.Unshift</a:t>
            </a:r>
            <a:r>
              <a:rPr kumimoji="0" lang="en-IN" sz="16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(value);</a:t>
            </a:r>
            <a:endParaRPr kumimoji="0" lang="en-IN" sz="16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228600" marR="0" lvl="1" indent="-285750" algn="l" defTabSz="457200" rtl="0" eaLnBrk="1" fontAlgn="auto" latinLnBrk="0" hangingPunct="1">
              <a:lnSpc>
                <a:spcPct val="100000"/>
              </a:lnSpc>
              <a:spcBef>
                <a:spcPts val="600"/>
              </a:spcBef>
              <a:spcAft>
                <a:spcPts val="0"/>
              </a:spcAft>
              <a:buClr>
                <a:schemeClr val="accent1"/>
              </a:buClr>
              <a:buSzTx/>
              <a:buFont typeface="Wingdings 3" pitchFamily="18" charset="2"/>
              <a:buChar char=""/>
              <a:defRPr/>
            </a:pPr>
            <a:r>
              <a:rPr kumimoji="0" lang="en-IN" sz="1600" b="1"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Shift</a:t>
            </a:r>
            <a:r>
              <a:rPr kumimoji="0" lang="en-IN" sz="16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t>
            </a:r>
            <a:endParaRPr kumimoji="0" lang="en-IN" sz="16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6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Javascript</a:t>
            </a:r>
            <a:r>
              <a:rPr kumimoji="0" lang="en-IN" sz="16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array shift()method removes the first element from an array and returns that element</a:t>
            </a:r>
            <a:r>
              <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t>
            </a: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6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Array.Shift</a:t>
            </a:r>
            <a:r>
              <a:rPr kumimoji="0" lang="en-IN" sz="16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a:t>
            </a:r>
            <a:endParaRPr kumimoji="0" lang="en-IN" sz="16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endParaRPr kumimoji="0" lang="en-IN" sz="16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endParaRPr kumimoji="0" lang="en-IN" sz="16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6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a:xfrm>
            <a:off x="2592388" y="623888"/>
            <a:ext cx="8912225" cy="128111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Advantages of JavaScript</a:t>
            </a:r>
            <a:endParaRPr lang="en-IN" altLang="x-none" b="1" dirty="0">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2589213" y="2133600"/>
            <a:ext cx="8915400" cy="3778250"/>
          </a:xfr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S</a:t>
            </a: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aving bandwidth and strain on the web server.</a:t>
            </a:r>
            <a:endPar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IN" sz="1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Javascript</a:t>
            </a: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is executed on the client side</a:t>
            </a: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Javascript</a:t>
            </a: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is relatively fast to the end user</a:t>
            </a:r>
            <a:b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b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IN" sz="1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Javascript</a:t>
            </a: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is executed on the client side</a:t>
            </a: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a:xfrm>
            <a:off x="2592388" y="623888"/>
            <a:ext cx="8912225" cy="128111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Array Methods</a:t>
            </a:r>
            <a:endParaRPr lang="en-IN" altLang="x-none" b="1" dirty="0">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830263" y="1498600"/>
            <a:ext cx="10515600" cy="4351338"/>
          </a:xfrm>
        </p:spPr>
        <p:txBody>
          <a:bodyPr vert="horz" lIns="91440" tIns="45720" rIns="91440" bIns="45720" rtlCol="0">
            <a:normAutofit/>
          </a:bodyPr>
          <a:lstStyle/>
          <a:p>
            <a:pPr marL="342900" marR="0" lvl="0" indent="-342900" algn="l" defTabSz="457200" rtl="0" eaLnBrk="1" fontAlgn="auto" latinLnBrk="0" hangingPunct="1">
              <a:lnSpc>
                <a:spcPct val="70000"/>
              </a:lnSpc>
              <a:spcBef>
                <a:spcPts val="1000"/>
              </a:spcBef>
              <a:spcAft>
                <a:spcPts val="0"/>
              </a:spcAft>
              <a:buClr>
                <a:schemeClr val="accent1"/>
              </a:buClr>
              <a:buSzTx/>
              <a:buFont typeface="Wingdings 3" pitchFamily="18" charset="2"/>
              <a:buChar char=""/>
              <a:defRPr/>
            </a:pPr>
            <a:r>
              <a:rPr kumimoji="0" lang="en-IN" sz="2000" b="1" i="0" u="none" strike="noStrike" kern="1200" cap="none" spc="0" normalizeH="0" baseline="0" noProof="0" dirty="0">
                <a:ln>
                  <a:noFill/>
                </a:ln>
                <a:solidFill>
                  <a:schemeClr val="tx1">
                    <a:lumMod val="75000"/>
                    <a:lumOff val="25000"/>
                  </a:schemeClr>
                </a:solidFill>
                <a:effectLst/>
                <a:uLnTx/>
                <a:uFillTx/>
                <a:latin typeface="+mn-lt"/>
                <a:ea typeface="+mn-ea"/>
                <a:cs typeface="+mn-cs"/>
              </a:rPr>
              <a:t>splice()</a:t>
            </a:r>
            <a:endParaRPr kumimoji="0" lang="en-IN" sz="20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70000"/>
              </a:lnSpc>
              <a:spcBef>
                <a:spcPts val="1000"/>
              </a:spcBef>
              <a:spcAft>
                <a:spcPts val="0"/>
              </a:spcAft>
              <a:buClr>
                <a:schemeClr val="accent1"/>
              </a:buClr>
              <a:buSzTx/>
              <a:buFont typeface="Arial" panose="020B0604020202020204" pitchFamily="34" charset="0"/>
              <a:buNone/>
              <a:defRPr/>
            </a:pPr>
            <a:r>
              <a:rPr kumimoji="0" lang="en-IN" sz="1700" b="0" i="0" u="none" strike="noStrike" kern="1200" cap="none" spc="0" normalizeH="0" baseline="0" noProof="0" dirty="0">
                <a:ln>
                  <a:noFill/>
                </a:ln>
                <a:solidFill>
                  <a:schemeClr val="tx1">
                    <a:lumMod val="75000"/>
                    <a:lumOff val="25000"/>
                  </a:schemeClr>
                </a:solidFill>
                <a:effectLst/>
                <a:uLnTx/>
                <a:uFillTx/>
                <a:latin typeface="+mn-lt"/>
                <a:ea typeface="+mn-ea"/>
                <a:cs typeface="+mn-cs"/>
              </a:rPr>
              <a:t>The splice() method adds/removes items to/from an array, and returns the removed item(s).</a:t>
            </a:r>
            <a:endParaRPr kumimoji="0" lang="en-IN" sz="17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70000"/>
              </a:lnSpc>
              <a:spcBef>
                <a:spcPts val="1000"/>
              </a:spcBef>
              <a:spcAft>
                <a:spcPts val="0"/>
              </a:spcAft>
              <a:buClr>
                <a:schemeClr val="accent1"/>
              </a:buClr>
              <a:buSzTx/>
              <a:buFont typeface="Arial" panose="020B0604020202020204" pitchFamily="34" charset="0"/>
              <a:buNone/>
              <a:defRPr/>
            </a:pPr>
            <a:r>
              <a:rPr kumimoji="0" lang="en-IN" sz="1700" b="0" i="0" u="none" strike="noStrike" kern="1200" cap="none" spc="0" normalizeH="0" baseline="0" noProof="0" dirty="0" err="1">
                <a:ln>
                  <a:noFill/>
                </a:ln>
                <a:solidFill>
                  <a:srgbClr val="FF0000"/>
                </a:solidFill>
                <a:effectLst/>
                <a:uLnTx/>
                <a:uFillTx/>
                <a:latin typeface="+mn-lt"/>
                <a:ea typeface="+mn-ea"/>
                <a:cs typeface="+mn-cs"/>
              </a:rPr>
              <a:t>array.splice</a:t>
            </a:r>
            <a:r>
              <a:rPr kumimoji="0" lang="en-IN" sz="1700" b="0" i="0" u="none" strike="noStrike" kern="1200" cap="none" spc="0" normalizeH="0" baseline="0" noProof="0" dirty="0">
                <a:ln>
                  <a:noFill/>
                </a:ln>
                <a:solidFill>
                  <a:srgbClr val="FF0000"/>
                </a:solidFill>
                <a:effectLst/>
                <a:uLnTx/>
                <a:uFillTx/>
                <a:latin typeface="+mn-lt"/>
                <a:ea typeface="+mn-ea"/>
                <a:cs typeface="+mn-cs"/>
              </a:rPr>
              <a:t>(index,howmany,item1,.....,</a:t>
            </a:r>
            <a:r>
              <a:rPr kumimoji="0" lang="en-IN" sz="1700" b="0" i="0" u="none" strike="noStrike" kern="1200" cap="none" spc="0" normalizeH="0" baseline="0" noProof="0" dirty="0" err="1">
                <a:ln>
                  <a:noFill/>
                </a:ln>
                <a:solidFill>
                  <a:srgbClr val="FF0000"/>
                </a:solidFill>
                <a:effectLst/>
                <a:uLnTx/>
                <a:uFillTx/>
                <a:latin typeface="+mn-lt"/>
                <a:ea typeface="+mn-ea"/>
                <a:cs typeface="+mn-cs"/>
              </a:rPr>
              <a:t>itemX</a:t>
            </a:r>
            <a:r>
              <a:rPr kumimoji="0" lang="en-IN" sz="1700" b="0" i="0" u="none" strike="noStrike" kern="1200" cap="none" spc="0" normalizeH="0" baseline="0" noProof="0" dirty="0" smtClean="0">
                <a:ln>
                  <a:noFill/>
                </a:ln>
                <a:solidFill>
                  <a:srgbClr val="FF0000"/>
                </a:solidFill>
                <a:effectLst/>
                <a:uLnTx/>
                <a:uFillTx/>
                <a:latin typeface="+mn-lt"/>
                <a:ea typeface="+mn-ea"/>
                <a:cs typeface="+mn-cs"/>
              </a:rPr>
              <a:t>)</a:t>
            </a:r>
            <a:endParaRPr kumimoji="0" lang="en-IN" sz="1700" b="0" i="0" u="none" strike="noStrike" kern="1200" cap="none" spc="0" normalizeH="0" baseline="0" noProof="0" dirty="0" smtClean="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70000"/>
              </a:lnSpc>
              <a:spcBef>
                <a:spcPts val="1000"/>
              </a:spcBef>
              <a:spcAft>
                <a:spcPts val="0"/>
              </a:spcAft>
              <a:buClr>
                <a:schemeClr val="accent1"/>
              </a:buClr>
              <a:buSzTx/>
              <a:buFont typeface="Arial" panose="020B0604020202020204" pitchFamily="34" charset="0"/>
              <a:buNone/>
              <a:defRPr/>
            </a:pPr>
            <a:endParaRPr kumimoji="0" lang="en-IN" sz="17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70000"/>
              </a:lnSpc>
              <a:spcBef>
                <a:spcPts val="1000"/>
              </a:spcBef>
              <a:spcAft>
                <a:spcPts val="0"/>
              </a:spcAft>
              <a:buClr>
                <a:schemeClr val="accent1"/>
              </a:buClr>
              <a:buSzTx/>
              <a:buFont typeface="Arial" panose="020B0604020202020204" pitchFamily="34" charset="0"/>
              <a:buNone/>
              <a:defRPr/>
            </a:pPr>
            <a:endParaRPr kumimoji="0" lang="en-IN" sz="1700" b="0" i="0" u="none" strike="noStrike" kern="1200" cap="none" spc="0" normalizeH="0" baseline="0" noProof="0" dirty="0" smtClean="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70000"/>
              </a:lnSpc>
              <a:spcBef>
                <a:spcPts val="1000"/>
              </a:spcBef>
              <a:spcAft>
                <a:spcPts val="0"/>
              </a:spcAft>
              <a:buClr>
                <a:schemeClr val="accent1"/>
              </a:buClr>
              <a:buSzTx/>
              <a:buFont typeface="Arial" panose="020B0604020202020204" pitchFamily="34" charset="0"/>
              <a:buNone/>
              <a:defRPr/>
            </a:pPr>
            <a:endParaRPr kumimoji="0" lang="en-IN" sz="17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70000"/>
              </a:lnSpc>
              <a:spcBef>
                <a:spcPts val="1000"/>
              </a:spcBef>
              <a:spcAft>
                <a:spcPts val="0"/>
              </a:spcAft>
              <a:buClr>
                <a:schemeClr val="accent1"/>
              </a:buClr>
              <a:buSzTx/>
              <a:buFont typeface="Arial" panose="020B0604020202020204" pitchFamily="34" charset="0"/>
              <a:buNone/>
              <a:defRPr/>
            </a:pPr>
            <a:endParaRPr kumimoji="0" lang="en-IN" sz="1700" b="0" i="0" u="none" strike="noStrike" kern="1200" cap="none" spc="0" normalizeH="0" baseline="0" noProof="0" dirty="0" smtClean="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70000"/>
              </a:lnSpc>
              <a:spcBef>
                <a:spcPts val="1000"/>
              </a:spcBef>
              <a:spcAft>
                <a:spcPts val="0"/>
              </a:spcAft>
              <a:buClr>
                <a:schemeClr val="accent1"/>
              </a:buClr>
              <a:buSzTx/>
              <a:buFont typeface="Arial" panose="020B0604020202020204" pitchFamily="34" charset="0"/>
              <a:buNone/>
              <a:defRPr/>
            </a:pPr>
            <a:endParaRPr kumimoji="0" lang="en-IN" sz="17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70000"/>
              </a:lnSpc>
              <a:spcBef>
                <a:spcPts val="1000"/>
              </a:spcBef>
              <a:spcAft>
                <a:spcPts val="0"/>
              </a:spcAft>
              <a:buClr>
                <a:schemeClr val="accent1"/>
              </a:buClr>
              <a:buSzTx/>
              <a:buFont typeface="Arial" panose="020B0604020202020204" pitchFamily="34" charset="0"/>
              <a:buNone/>
              <a:defRPr/>
            </a:pPr>
            <a:endParaRPr kumimoji="0" lang="en-IN" sz="1700" b="0" i="0" u="none" strike="noStrike" kern="1200" cap="none" spc="0" normalizeH="0" baseline="0" noProof="0" dirty="0" smtClean="0">
              <a:ln>
                <a:noFill/>
              </a:ln>
              <a:solidFill>
                <a:srgbClr val="FF0000"/>
              </a:solidFill>
              <a:effectLst/>
              <a:uLnTx/>
              <a:uFillTx/>
              <a:latin typeface="+mn-lt"/>
              <a:ea typeface="+mn-ea"/>
              <a:cs typeface="+mn-cs"/>
            </a:endParaRPr>
          </a:p>
          <a:p>
            <a:pPr marL="228600" marR="0" lvl="1" indent="-285750" algn="l" defTabSz="457200" rtl="0" eaLnBrk="1" fontAlgn="auto" latinLnBrk="0" hangingPunct="1">
              <a:lnSpc>
                <a:spcPct val="70000"/>
              </a:lnSpc>
              <a:spcBef>
                <a:spcPts val="1000"/>
              </a:spcBef>
              <a:spcAft>
                <a:spcPts val="0"/>
              </a:spcAft>
              <a:buClr>
                <a:schemeClr val="accent1"/>
              </a:buClr>
              <a:buSzTx/>
              <a:buFont typeface="Wingdings 3" pitchFamily="18" charset="2"/>
              <a:buChar char=""/>
              <a:defRPr/>
            </a:pP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IN" sz="2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slice()</a:t>
            </a:r>
            <a:endParaRPr kumimoji="0" lang="en-IN" sz="2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70000"/>
              </a:lnSpc>
              <a:spcBef>
                <a:spcPts val="1000"/>
              </a:spcBef>
              <a:spcAft>
                <a:spcPts val="0"/>
              </a:spcAft>
              <a:buClr>
                <a:schemeClr val="accent1"/>
              </a:buClr>
              <a:buSzTx/>
              <a:buFont typeface="Arial" panose="020B0604020202020204" pitchFamily="34" charset="0"/>
              <a:buNone/>
              <a:defRPr/>
            </a:pPr>
            <a:r>
              <a:rPr kumimoji="0" lang="en-IN" sz="1700" b="0" i="0" u="none" strike="noStrike" kern="1200" cap="none" spc="0" normalizeH="0" baseline="0" noProof="0" dirty="0">
                <a:ln>
                  <a:noFill/>
                </a:ln>
                <a:solidFill>
                  <a:schemeClr val="tx1">
                    <a:lumMod val="75000"/>
                    <a:lumOff val="25000"/>
                  </a:schemeClr>
                </a:solidFill>
                <a:effectLst/>
                <a:uLnTx/>
                <a:uFillTx/>
                <a:latin typeface="+mn-lt"/>
                <a:ea typeface="+mn-ea"/>
                <a:cs typeface="+mn-cs"/>
              </a:rPr>
              <a:t>The slice() method returns the selected elements in an array, as a new array object.</a:t>
            </a:r>
            <a:endParaRPr kumimoji="0" lang="en-IN" sz="17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70000"/>
              </a:lnSpc>
              <a:spcBef>
                <a:spcPts val="1000"/>
              </a:spcBef>
              <a:spcAft>
                <a:spcPts val="0"/>
              </a:spcAft>
              <a:buClr>
                <a:schemeClr val="accent1"/>
              </a:buClr>
              <a:buSzTx/>
              <a:buFont typeface="Arial" panose="020B0604020202020204" pitchFamily="34" charset="0"/>
              <a:buNone/>
              <a:defRPr/>
            </a:pPr>
            <a:r>
              <a:rPr kumimoji="0" lang="en-IN" sz="1700" b="0" i="0" u="none" strike="noStrike" kern="1200" cap="none" spc="0" normalizeH="0" baseline="0" noProof="0" dirty="0" err="1">
                <a:ln>
                  <a:noFill/>
                </a:ln>
                <a:solidFill>
                  <a:srgbClr val="FF0000"/>
                </a:solidFill>
                <a:effectLst/>
                <a:uLnTx/>
                <a:uFillTx/>
                <a:latin typeface="+mn-lt"/>
                <a:ea typeface="+mn-ea"/>
                <a:cs typeface="+mn-cs"/>
              </a:rPr>
              <a:t>array.slice</a:t>
            </a:r>
            <a:r>
              <a:rPr kumimoji="0" lang="en-IN" sz="1700" b="0" i="0" u="none" strike="noStrike" kern="1200" cap="none" spc="0" normalizeH="0" baseline="0" noProof="0" dirty="0">
                <a:ln>
                  <a:noFill/>
                </a:ln>
                <a:solidFill>
                  <a:srgbClr val="FF0000"/>
                </a:solidFill>
                <a:effectLst/>
                <a:uLnTx/>
                <a:uFillTx/>
                <a:latin typeface="+mn-lt"/>
                <a:ea typeface="+mn-ea"/>
                <a:cs typeface="+mn-cs"/>
              </a:rPr>
              <a:t>(</a:t>
            </a:r>
            <a:r>
              <a:rPr kumimoji="0" lang="en-IN" sz="1700" b="0" i="0" u="none" strike="noStrike" kern="1200" cap="none" spc="0" normalizeH="0" baseline="0" noProof="0" dirty="0" err="1">
                <a:ln>
                  <a:noFill/>
                </a:ln>
                <a:solidFill>
                  <a:srgbClr val="FF0000"/>
                </a:solidFill>
                <a:effectLst/>
                <a:uLnTx/>
                <a:uFillTx/>
                <a:latin typeface="+mn-lt"/>
                <a:ea typeface="+mn-ea"/>
                <a:cs typeface="+mn-cs"/>
              </a:rPr>
              <a:t>start,end</a:t>
            </a:r>
            <a:r>
              <a:rPr kumimoji="0" lang="en-IN" sz="1700" b="0" i="0" u="none" strike="noStrike" kern="1200" cap="none" spc="0" normalizeH="0" baseline="0" noProof="0" dirty="0">
                <a:ln>
                  <a:noFill/>
                </a:ln>
                <a:solidFill>
                  <a:srgbClr val="FF0000"/>
                </a:solidFill>
                <a:effectLst/>
                <a:uLnTx/>
                <a:uFillTx/>
                <a:latin typeface="+mn-lt"/>
                <a:ea typeface="+mn-ea"/>
                <a:cs typeface="+mn-cs"/>
              </a:rPr>
              <a:t>)</a:t>
            </a:r>
            <a:endParaRPr kumimoji="0" lang="en-IN" sz="17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graphicFrame>
        <p:nvGraphicFramePr>
          <p:cNvPr id="4" name="Table 3"/>
          <p:cNvGraphicFramePr>
            <a:graphicFrameLocks noGrp="1"/>
          </p:cNvGraphicFramePr>
          <p:nvPr/>
        </p:nvGraphicFramePr>
        <p:xfrm>
          <a:off x="1316038" y="2595563"/>
          <a:ext cx="8648700" cy="1281113"/>
        </p:xfrm>
        <a:graphic>
          <a:graphicData uri="http://schemas.openxmlformats.org/drawingml/2006/table">
            <a:tbl>
              <a:tblPr/>
              <a:tblGrid>
                <a:gridCol w="2137012"/>
                <a:gridCol w="6511688"/>
              </a:tblGrid>
              <a:tr h="427037">
                <a:tc>
                  <a:txBody>
                    <a:bodyPr/>
                    <a:lstStyle/>
                    <a:p>
                      <a:pPr algn="l" fontAlgn="t"/>
                      <a:r>
                        <a:rPr lang="en-IN" sz="1800" i="1" dirty="0">
                          <a:effectLst/>
                        </a:rPr>
                        <a:t>index</a:t>
                      </a:r>
                      <a:endParaRPr lang="en-IN" sz="1800" dirty="0">
                        <a:effectLst/>
                      </a:endParaRPr>
                    </a:p>
                  </a:txBody>
                  <a:tcPr marL="152400" marR="76200" marT="76257" marB="762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800" dirty="0">
                          <a:effectLst/>
                        </a:rPr>
                        <a:t>Required. </a:t>
                      </a:r>
                      <a:r>
                        <a:rPr lang="en-IN" sz="1800" dirty="0" smtClean="0">
                          <a:effectLst/>
                        </a:rPr>
                        <a:t>specifies </a:t>
                      </a:r>
                      <a:r>
                        <a:rPr lang="en-IN" sz="1800" dirty="0">
                          <a:effectLst/>
                        </a:rPr>
                        <a:t>at what position to add/remove </a:t>
                      </a:r>
                      <a:r>
                        <a:rPr lang="en-IN" sz="1800" dirty="0" smtClean="0">
                          <a:effectLst/>
                        </a:rPr>
                        <a:t>items</a:t>
                      </a:r>
                      <a:endParaRPr lang="en-IN" sz="1800" dirty="0">
                        <a:effectLst/>
                      </a:endParaRPr>
                    </a:p>
                  </a:txBody>
                  <a:tcPr marL="76200" marR="76200" marT="76257" marB="762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27037">
                <a:tc>
                  <a:txBody>
                    <a:bodyPr/>
                    <a:lstStyle/>
                    <a:p>
                      <a:pPr algn="l" fontAlgn="t"/>
                      <a:r>
                        <a:rPr lang="en-IN" sz="1800" i="1">
                          <a:effectLst/>
                        </a:rPr>
                        <a:t>howmany</a:t>
                      </a:r>
                      <a:endParaRPr lang="en-IN" sz="1800">
                        <a:effectLst/>
                      </a:endParaRPr>
                    </a:p>
                  </a:txBody>
                  <a:tcPr marL="152400" marR="76200" marT="76257" marB="762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Required. The number of items to be </a:t>
                      </a:r>
                      <a:r>
                        <a:rPr lang="en-IN" sz="1800" dirty="0" smtClean="0">
                          <a:effectLst/>
                        </a:rPr>
                        <a:t>removed</a:t>
                      </a:r>
                      <a:endParaRPr lang="en-IN" sz="1800" dirty="0">
                        <a:effectLst/>
                      </a:endParaRPr>
                    </a:p>
                  </a:txBody>
                  <a:tcPr marL="76200" marR="76200" marT="76257" marB="762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27037">
                <a:tc>
                  <a:txBody>
                    <a:bodyPr/>
                    <a:lstStyle/>
                    <a:p>
                      <a:pPr algn="l" fontAlgn="t"/>
                      <a:r>
                        <a:rPr lang="en-IN" sz="1800" i="1" dirty="0">
                          <a:effectLst/>
                        </a:rPr>
                        <a:t>item1</a:t>
                      </a:r>
                      <a:r>
                        <a:rPr lang="en-IN" sz="1800" dirty="0">
                          <a:effectLst/>
                        </a:rPr>
                        <a:t>, ..., </a:t>
                      </a:r>
                      <a:r>
                        <a:rPr lang="en-IN" sz="1800" i="1" dirty="0" err="1">
                          <a:effectLst/>
                        </a:rPr>
                        <a:t>itemX</a:t>
                      </a:r>
                      <a:endParaRPr lang="en-IN" sz="1800" dirty="0">
                        <a:effectLst/>
                      </a:endParaRPr>
                    </a:p>
                  </a:txBody>
                  <a:tcPr marL="152400" marR="76200" marT="76257" marB="762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800" dirty="0">
                          <a:effectLst/>
                        </a:rPr>
                        <a:t>Optional. The new item(s) to be added to the array</a:t>
                      </a:r>
                      <a:endParaRPr lang="en-IN" sz="1800" dirty="0">
                        <a:effectLst/>
                      </a:endParaRPr>
                    </a:p>
                  </a:txBody>
                  <a:tcPr marL="76200" marR="76200" marT="76257" marB="762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graphicFrame>
        <p:nvGraphicFramePr>
          <p:cNvPr id="5" name="Table 4"/>
          <p:cNvGraphicFramePr>
            <a:graphicFrameLocks noGrp="1"/>
          </p:cNvGraphicFramePr>
          <p:nvPr/>
        </p:nvGraphicFramePr>
        <p:xfrm>
          <a:off x="1336675" y="5429250"/>
          <a:ext cx="8953500" cy="1128713"/>
        </p:xfrm>
        <a:graphic>
          <a:graphicData uri="http://schemas.openxmlformats.org/drawingml/2006/table">
            <a:tbl>
              <a:tblPr/>
              <a:tblGrid>
                <a:gridCol w="1114383"/>
                <a:gridCol w="7839117"/>
              </a:tblGrid>
              <a:tr h="460056">
                <a:tc>
                  <a:txBody>
                    <a:bodyPr/>
                    <a:lstStyle/>
                    <a:p>
                      <a:pPr algn="l" fontAlgn="t"/>
                      <a:r>
                        <a:rPr lang="en-IN" sz="1800" i="1" dirty="0">
                          <a:effectLst/>
                        </a:rPr>
                        <a:t>start</a:t>
                      </a:r>
                      <a:endParaRPr lang="en-IN" sz="1800" dirty="0">
                        <a:effectLst/>
                      </a:endParaRPr>
                    </a:p>
                  </a:txBody>
                  <a:tcPr marL="152410" marR="76205" marT="76314" marB="763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800" dirty="0">
                          <a:effectLst/>
                        </a:rPr>
                        <a:t>Optional. </a:t>
                      </a:r>
                      <a:r>
                        <a:rPr lang="en-IN" sz="1800" dirty="0" smtClean="0">
                          <a:effectLst/>
                        </a:rPr>
                        <a:t>specifies </a:t>
                      </a:r>
                      <a:r>
                        <a:rPr lang="en-IN" sz="1800" dirty="0">
                          <a:effectLst/>
                        </a:rPr>
                        <a:t>where to start the selection </a:t>
                      </a:r>
                      <a:r>
                        <a:rPr lang="en-IN" sz="1800" dirty="0" smtClean="0">
                          <a:effectLst/>
                        </a:rPr>
                        <a:t>(count starts from index value 0). </a:t>
                      </a:r>
                      <a:endParaRPr lang="en-IN" sz="1800" dirty="0">
                        <a:effectLst/>
                      </a:endParaRPr>
                    </a:p>
                  </a:txBody>
                  <a:tcPr marL="76205" marR="76205" marT="76314" marB="763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27357">
                <a:tc>
                  <a:txBody>
                    <a:bodyPr/>
                    <a:lstStyle/>
                    <a:p>
                      <a:pPr algn="l" fontAlgn="t"/>
                      <a:r>
                        <a:rPr lang="en-IN" sz="1800" i="1">
                          <a:effectLst/>
                        </a:rPr>
                        <a:t>end</a:t>
                      </a:r>
                      <a:endParaRPr lang="en-IN" sz="1800">
                        <a:effectLst/>
                      </a:endParaRPr>
                    </a:p>
                  </a:txBody>
                  <a:tcPr marL="152410" marR="76205" marT="76314" marB="763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dirty="0" smtClean="0">
                          <a:effectLst/>
                        </a:rPr>
                        <a:t>Optional.</a:t>
                      </a:r>
                      <a:r>
                        <a:rPr lang="en-IN" sz="1800" baseline="0" dirty="0" smtClean="0">
                          <a:effectLst/>
                        </a:rPr>
                        <a:t> </a:t>
                      </a:r>
                      <a:r>
                        <a:rPr lang="en-IN" sz="1800" dirty="0" smtClean="0">
                          <a:effectLst/>
                        </a:rPr>
                        <a:t>specifies </a:t>
                      </a:r>
                      <a:r>
                        <a:rPr lang="en-IN" sz="1800" dirty="0">
                          <a:effectLst/>
                        </a:rPr>
                        <a:t>where to end the selection. </a:t>
                      </a:r>
                      <a:r>
                        <a:rPr lang="en-IN" sz="1800" dirty="0" smtClean="0">
                          <a:effectLst/>
                        </a:rPr>
                        <a:t>(count starts from 1). </a:t>
                      </a:r>
                      <a:endParaRPr lang="en-IN" sz="1800" dirty="0">
                        <a:effectLst/>
                      </a:endParaRPr>
                    </a:p>
                  </a:txBody>
                  <a:tcPr marL="76205" marR="76205" marT="76314" marB="7631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388" y="623888"/>
            <a:ext cx="8912225" cy="1281113"/>
          </a:xfrm>
        </p:spPr>
        <p:txBody>
          <a:bodyPr vert="horz" lIns="91440" tIns="45720" rIns="91440" bIns="45720" rtlCol="0" anchor="t">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br>
              <a:rPr kumimoji="0" lang="en-IN" sz="3600" b="1"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b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JavaScript String</a:t>
            </a:r>
            <a:b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br>
            <a:endPar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endParaRPr>
          </a:p>
        </p:txBody>
      </p:sp>
      <p:sp>
        <p:nvSpPr>
          <p:cNvPr id="50179" name="Content Placeholder 2"/>
          <p:cNvSpPr>
            <a:spLocks noGrp="1"/>
          </p:cNvSpPr>
          <p:nvPr>
            <p:ph idx="1"/>
          </p:nvPr>
        </p:nvSpPr>
        <p:spPr>
          <a:xfrm>
            <a:off x="2589213" y="2133600"/>
            <a:ext cx="8915400" cy="3778250"/>
          </a:xfrm>
          <a:ln/>
        </p:spPr>
        <p:txBody>
          <a:bodyPr vert="horz" wrap="square" lIns="91440" tIns="45720" rIns="91440" bIns="45720" anchor="t" anchorCtr="0"/>
          <a:p>
            <a:r>
              <a:rPr lang="en-IN" altLang="x-none" dirty="0">
                <a:latin typeface="Times New Roman" panose="02020603050405020304" pitchFamily="18" charset="0"/>
                <a:cs typeface="Times New Roman" panose="02020603050405020304" pitchFamily="18" charset="0"/>
              </a:rPr>
              <a:t>The </a:t>
            </a:r>
            <a:r>
              <a:rPr lang="en-IN" altLang="x-none" b="1" dirty="0">
                <a:latin typeface="Times New Roman" panose="02020603050405020304" pitchFamily="18" charset="0"/>
                <a:cs typeface="Times New Roman" panose="02020603050405020304" pitchFamily="18" charset="0"/>
              </a:rPr>
              <a:t>JavaScript string</a:t>
            </a:r>
            <a:r>
              <a:rPr lang="en-IN" altLang="x-none" dirty="0">
                <a:latin typeface="Times New Roman" panose="02020603050405020304" pitchFamily="18" charset="0"/>
                <a:cs typeface="Times New Roman" panose="02020603050405020304" pitchFamily="18" charset="0"/>
              </a:rPr>
              <a:t> is an object that represents a sequence of characters. </a:t>
            </a:r>
            <a:endParaRPr lang="en-IN" altLang="x-none" dirty="0">
              <a:latin typeface="Times New Roman" panose="02020603050405020304" pitchFamily="18" charset="0"/>
              <a:cs typeface="Times New Roman" panose="02020603050405020304" pitchFamily="18" charset="0"/>
            </a:endParaRPr>
          </a:p>
          <a:p>
            <a:r>
              <a:rPr lang="en-IN" altLang="x-none" dirty="0">
                <a:latin typeface="Times New Roman" panose="02020603050405020304" pitchFamily="18" charset="0"/>
                <a:cs typeface="Times New Roman" panose="02020603050405020304" pitchFamily="18" charset="0"/>
              </a:rPr>
              <a:t>There are 2 ways to create string in JavaScript</a:t>
            </a:r>
            <a:endParaRPr lang="en-IN" altLang="x-none" dirty="0">
              <a:latin typeface="Times New Roman" panose="02020603050405020304" pitchFamily="18" charset="0"/>
              <a:cs typeface="Times New Roman" panose="02020603050405020304" pitchFamily="18" charset="0"/>
            </a:endParaRPr>
          </a:p>
          <a:p>
            <a:r>
              <a:rPr lang="en-IN" altLang="x-none" dirty="0">
                <a:latin typeface="Times New Roman" panose="02020603050405020304" pitchFamily="18" charset="0"/>
                <a:cs typeface="Times New Roman" panose="02020603050405020304" pitchFamily="18" charset="0"/>
              </a:rPr>
              <a:t>By string literal</a:t>
            </a:r>
            <a:endParaRPr lang="en-IN" altLang="x-none"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r>
              <a:rPr lang="en-IN" altLang="x-none" sz="1800" dirty="0">
                <a:solidFill>
                  <a:srgbClr val="FF0000"/>
                </a:solidFill>
                <a:latin typeface="Times New Roman" panose="02020603050405020304" pitchFamily="18" charset="0"/>
                <a:cs typeface="Times New Roman" panose="02020603050405020304" pitchFamily="18" charset="0"/>
              </a:rPr>
              <a:t>var stringname="string value"; </a:t>
            </a:r>
            <a:r>
              <a:rPr lang="en-IN" altLang="x-none" sz="1800" dirty="0">
                <a:latin typeface="Times New Roman" panose="02020603050405020304" pitchFamily="18" charset="0"/>
                <a:cs typeface="Times New Roman" panose="02020603050405020304" pitchFamily="18" charset="0"/>
              </a:rPr>
              <a:t> </a:t>
            </a:r>
            <a:endParaRPr lang="en-IN" altLang="x-none" sz="1800" dirty="0">
              <a:latin typeface="Times New Roman" panose="02020603050405020304" pitchFamily="18" charset="0"/>
              <a:cs typeface="Times New Roman" panose="02020603050405020304" pitchFamily="18" charset="0"/>
            </a:endParaRPr>
          </a:p>
          <a:p>
            <a:r>
              <a:rPr lang="en-IN" altLang="x-none" dirty="0">
                <a:latin typeface="Times New Roman" panose="02020603050405020304" pitchFamily="18" charset="0"/>
                <a:cs typeface="Times New Roman" panose="02020603050405020304" pitchFamily="18" charset="0"/>
              </a:rPr>
              <a:t>By string object (using new keyword)</a:t>
            </a:r>
            <a:endParaRPr lang="en-IN" altLang="x-none"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r>
              <a:rPr lang="en-IN" altLang="x-none" sz="1800" dirty="0">
                <a:solidFill>
                  <a:srgbClr val="FF0000"/>
                </a:solidFill>
                <a:latin typeface="Times New Roman" panose="02020603050405020304" pitchFamily="18" charset="0"/>
                <a:cs typeface="Times New Roman" panose="02020603050405020304" pitchFamily="18" charset="0"/>
              </a:rPr>
              <a:t>var stringname=new String("string literal");  </a:t>
            </a:r>
            <a:endParaRPr lang="en-IN" altLang="x-none" sz="1800" dirty="0">
              <a:solidFill>
                <a:srgbClr val="FF0000"/>
              </a:solidFill>
              <a:latin typeface="Times New Roman" panose="02020603050405020304" pitchFamily="18" charset="0"/>
              <a:cs typeface="Times New Roman" panose="02020603050405020304" pitchFamily="18" charset="0"/>
            </a:endParaRPr>
          </a:p>
          <a:p>
            <a:endParaRPr lang="en-IN" altLang="x-none"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01813" y="122238"/>
            <a:ext cx="8910638" cy="1281113"/>
          </a:xfrm>
        </p:spPr>
        <p:txBody>
          <a:bodyPr vert="horz" lIns="91440" tIns="45720" rIns="91440" bIns="45720" rtlCol="0" anchor="t">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br>
              <a:rPr kumimoji="0" lang="en-IN" sz="3600" b="1"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b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JavaScript String Methods</a:t>
            </a:r>
            <a:b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br>
            <a:endPar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endParaRPr>
          </a:p>
        </p:txBody>
      </p:sp>
      <p:sp>
        <p:nvSpPr>
          <p:cNvPr id="34819" name="Content Placeholder 2"/>
          <p:cNvSpPr>
            <a:spLocks noGrp="1"/>
          </p:cNvSpPr>
          <p:nvPr>
            <p:ph idx="1"/>
          </p:nvPr>
        </p:nvSpPr>
        <p:spPr>
          <a:xfrm>
            <a:off x="1165225" y="1624013"/>
            <a:ext cx="10515600" cy="4716463"/>
          </a:xfrm>
        </p:spPr>
        <p:txBody>
          <a:bodyPr vert="horz" lIns="91440" tIns="45720" rIns="91440" bIns="45720" rtlCol="0">
            <a:normAutofit fontScale="85000" lnSpcReduction="20000"/>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charAt</a:t>
            </a: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(index)</a:t>
            </a:r>
            <a:endPar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The JavaScript String </a:t>
            </a:r>
            <a:r>
              <a:rPr kumimoji="0" lang="en-IN" sz="1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charAt</a:t>
            </a: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method returns the character at the given index.</a:t>
            </a: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800" b="0" i="0" u="none" strike="noStrike" kern="1200" cap="none" spc="0" normalizeH="0" baseline="0" noProof="0" dirty="0" err="1" smtClean="0">
                <a:ln>
                  <a:noFill/>
                </a:ln>
                <a:solidFill>
                  <a:srgbClr val="FF0000"/>
                </a:solidFill>
                <a:effectLst/>
                <a:uLnTx/>
                <a:uFillTx/>
                <a:latin typeface="+mn-lt"/>
                <a:ea typeface="+mn-ea"/>
                <a:cs typeface="+mn-cs"/>
              </a:rPr>
              <a:t>document.write</a:t>
            </a:r>
            <a:r>
              <a:rPr kumimoji="0" lang="en-IN" sz="1800" b="0" i="0" u="none" strike="noStrike" kern="1200" cap="none" spc="0" normalizeH="0" baseline="0" noProof="0" dirty="0" smtClean="0">
                <a:ln>
                  <a:noFill/>
                </a:ln>
                <a:solidFill>
                  <a:srgbClr val="FF0000"/>
                </a:solidFill>
                <a:effectLst/>
                <a:uLnTx/>
                <a:uFillTx/>
                <a:latin typeface="+mn-lt"/>
                <a:ea typeface="+mn-ea"/>
                <a:cs typeface="+mn-cs"/>
              </a:rPr>
              <a:t>(</a:t>
            </a:r>
            <a:r>
              <a:rPr kumimoji="0" lang="en-IN" sz="1800" b="0" i="0" u="none" strike="noStrike" kern="1200" cap="none" spc="0" normalizeH="0" baseline="0" noProof="0" dirty="0" err="1" smtClean="0">
                <a:ln>
                  <a:noFill/>
                </a:ln>
                <a:solidFill>
                  <a:srgbClr val="FF0000"/>
                </a:solidFill>
                <a:effectLst/>
                <a:uLnTx/>
                <a:uFillTx/>
                <a:latin typeface="+mn-lt"/>
                <a:ea typeface="+mn-ea"/>
                <a:cs typeface="+mn-cs"/>
              </a:rPr>
              <a:t>str.charAt</a:t>
            </a:r>
            <a:r>
              <a:rPr kumimoji="0" lang="en-IN" sz="1800" b="0" i="0" u="none" strike="noStrike" kern="1200" cap="none" spc="0" normalizeH="0" baseline="0" noProof="0" dirty="0" smtClean="0">
                <a:ln>
                  <a:noFill/>
                </a:ln>
                <a:solidFill>
                  <a:srgbClr val="FF0000"/>
                </a:solidFill>
                <a:effectLst/>
                <a:uLnTx/>
                <a:uFillTx/>
                <a:latin typeface="+mn-lt"/>
                <a:ea typeface="+mn-ea"/>
                <a:cs typeface="+mn-cs"/>
              </a:rPr>
              <a:t>(2));  </a:t>
            </a:r>
            <a:endParaRPr kumimoji="0" lang="en-IN" sz="1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concat</a:t>
            </a: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r>
              <a:rPr kumimoji="0" lang="en-IN" sz="18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str</a:t>
            </a: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endPar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The JavaScript String </a:t>
            </a:r>
            <a:r>
              <a:rPr kumimoji="0" lang="en-IN" sz="1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concat</a:t>
            </a:r>
            <a:r>
              <a:rPr kumimoji="0" lang="en-IN" sz="1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r>
              <a:rPr kumimoji="0" lang="en-IN" sz="14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str</a:t>
            </a:r>
            <a:r>
              <a:rPr kumimoji="0" lang="en-IN" sz="1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method concatenates or joins two strings.</a:t>
            </a:r>
            <a:endParaRPr kumimoji="0" lang="en-IN" sz="1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err="1" smtClean="0">
                <a:ln>
                  <a:noFill/>
                </a:ln>
                <a:solidFill>
                  <a:srgbClr val="FF0000"/>
                </a:solidFill>
                <a:effectLst/>
                <a:uLnTx/>
                <a:uFillTx/>
                <a:latin typeface="+mn-lt"/>
                <a:ea typeface="+mn-ea"/>
                <a:cs typeface="+mn-cs"/>
              </a:rPr>
              <a:t>var</a:t>
            </a:r>
            <a:r>
              <a:rPr kumimoji="0" lang="en-IN" sz="1400" b="0" i="0" u="none" strike="noStrike" kern="1200" cap="none" spc="0" normalizeH="0" baseline="0" noProof="0" dirty="0" smtClean="0">
                <a:ln>
                  <a:noFill/>
                </a:ln>
                <a:solidFill>
                  <a:srgbClr val="FF0000"/>
                </a:solidFill>
                <a:effectLst/>
                <a:uLnTx/>
                <a:uFillTx/>
                <a:latin typeface="+mn-lt"/>
                <a:ea typeface="+mn-ea"/>
                <a:cs typeface="+mn-cs"/>
              </a:rPr>
              <a:t> s1="</a:t>
            </a:r>
            <a:r>
              <a:rPr kumimoji="0" lang="en-IN" sz="1400" b="0" i="0" u="none" strike="noStrike" kern="1200" cap="none" spc="0" normalizeH="0" baseline="0" noProof="0" dirty="0" err="1" smtClean="0">
                <a:ln>
                  <a:noFill/>
                </a:ln>
                <a:solidFill>
                  <a:srgbClr val="FF0000"/>
                </a:solidFill>
                <a:effectLst/>
                <a:uLnTx/>
                <a:uFillTx/>
                <a:latin typeface="+mn-lt"/>
                <a:ea typeface="+mn-ea"/>
                <a:cs typeface="+mn-cs"/>
              </a:rPr>
              <a:t>javascript</a:t>
            </a:r>
            <a:r>
              <a:rPr kumimoji="0" lang="en-IN" sz="1400" b="0" i="0" u="none" strike="noStrike" kern="1200" cap="none" spc="0" normalizeH="0" baseline="0" noProof="0" dirty="0" smtClean="0">
                <a:ln>
                  <a:noFill/>
                </a:ln>
                <a:solidFill>
                  <a:srgbClr val="FF0000"/>
                </a:solidFill>
                <a:effectLst/>
                <a:uLnTx/>
                <a:uFillTx/>
                <a:latin typeface="+mn-lt"/>
                <a:ea typeface="+mn-ea"/>
                <a:cs typeface="+mn-cs"/>
              </a:rPr>
              <a:t> ";  </a:t>
            </a:r>
            <a:endParaRPr kumimoji="0" lang="en-IN" sz="1400" b="0" i="0" u="none" strike="noStrike" kern="1200" cap="none" spc="0" normalizeH="0" baseline="0" noProof="0" dirty="0" smtClean="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err="1" smtClean="0">
                <a:ln>
                  <a:noFill/>
                </a:ln>
                <a:solidFill>
                  <a:srgbClr val="FF0000"/>
                </a:solidFill>
                <a:effectLst/>
                <a:uLnTx/>
                <a:uFillTx/>
                <a:latin typeface="+mn-lt"/>
                <a:ea typeface="+mn-ea"/>
                <a:cs typeface="+mn-cs"/>
              </a:rPr>
              <a:t>var</a:t>
            </a:r>
            <a:r>
              <a:rPr kumimoji="0" lang="en-IN" sz="1400" b="0" i="0" u="none" strike="noStrike" kern="1200" cap="none" spc="0" normalizeH="0" baseline="0" noProof="0" dirty="0" smtClean="0">
                <a:ln>
                  <a:noFill/>
                </a:ln>
                <a:solidFill>
                  <a:srgbClr val="FF0000"/>
                </a:solidFill>
                <a:effectLst/>
                <a:uLnTx/>
                <a:uFillTx/>
                <a:latin typeface="+mn-lt"/>
                <a:ea typeface="+mn-ea"/>
                <a:cs typeface="+mn-cs"/>
              </a:rPr>
              <a:t> s2="</a:t>
            </a:r>
            <a:r>
              <a:rPr kumimoji="0" lang="en-IN" sz="1400" b="0" i="0" u="none" strike="noStrike" kern="1200" cap="none" spc="0" normalizeH="0" baseline="0" noProof="0" dirty="0" err="1" smtClean="0">
                <a:ln>
                  <a:noFill/>
                </a:ln>
                <a:solidFill>
                  <a:srgbClr val="FF0000"/>
                </a:solidFill>
                <a:effectLst/>
                <a:uLnTx/>
                <a:uFillTx/>
                <a:latin typeface="+mn-lt"/>
                <a:ea typeface="+mn-ea"/>
                <a:cs typeface="+mn-cs"/>
              </a:rPr>
              <a:t>concat</a:t>
            </a:r>
            <a:r>
              <a:rPr kumimoji="0" lang="en-IN" sz="1400" b="0" i="0" u="none" strike="noStrike" kern="1200" cap="none" spc="0" normalizeH="0" baseline="0" noProof="0" dirty="0" smtClean="0">
                <a:ln>
                  <a:noFill/>
                </a:ln>
                <a:solidFill>
                  <a:srgbClr val="FF0000"/>
                </a:solidFill>
                <a:effectLst/>
                <a:uLnTx/>
                <a:uFillTx/>
                <a:latin typeface="+mn-lt"/>
                <a:ea typeface="+mn-ea"/>
                <a:cs typeface="+mn-cs"/>
              </a:rPr>
              <a:t> example";  </a:t>
            </a:r>
            <a:endParaRPr kumimoji="0" lang="en-IN" sz="1400" b="0" i="0" u="none" strike="noStrike" kern="1200" cap="none" spc="0" normalizeH="0" baseline="0" noProof="0" dirty="0" smtClean="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err="1" smtClean="0">
                <a:ln>
                  <a:noFill/>
                </a:ln>
                <a:solidFill>
                  <a:srgbClr val="FF0000"/>
                </a:solidFill>
                <a:effectLst/>
                <a:uLnTx/>
                <a:uFillTx/>
                <a:latin typeface="+mn-lt"/>
                <a:ea typeface="+mn-ea"/>
                <a:cs typeface="+mn-cs"/>
              </a:rPr>
              <a:t>var</a:t>
            </a:r>
            <a:r>
              <a:rPr kumimoji="0" lang="en-IN" sz="1400" b="0" i="0" u="none" strike="noStrike" kern="1200" cap="none" spc="0" normalizeH="0" baseline="0" noProof="0" dirty="0" smtClean="0">
                <a:ln>
                  <a:noFill/>
                </a:ln>
                <a:solidFill>
                  <a:srgbClr val="FF0000"/>
                </a:solidFill>
                <a:effectLst/>
                <a:uLnTx/>
                <a:uFillTx/>
                <a:latin typeface="+mn-lt"/>
                <a:ea typeface="+mn-ea"/>
                <a:cs typeface="+mn-cs"/>
              </a:rPr>
              <a:t> s3=s1.concat(s2);  </a:t>
            </a:r>
            <a:endParaRPr kumimoji="0" lang="en-IN" sz="1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indexOf</a:t>
            </a: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r>
              <a:rPr kumimoji="0" lang="en-IN" sz="18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str</a:t>
            </a: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endPar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smtClean="0">
                <a:ln>
                  <a:noFill/>
                </a:ln>
                <a:solidFill>
                  <a:schemeClr val="tx1"/>
                </a:solidFill>
                <a:effectLst/>
                <a:uLnTx/>
                <a:uFillTx/>
                <a:latin typeface="+mn-lt"/>
                <a:ea typeface="+mn-ea"/>
                <a:cs typeface="+mn-cs"/>
              </a:rPr>
              <a:t>The JavaScript String </a:t>
            </a:r>
            <a:r>
              <a:rPr kumimoji="0" lang="en-IN" sz="1400" b="0" i="0" u="none" strike="noStrike" kern="1200" cap="none" spc="0" normalizeH="0" baseline="0" noProof="0" dirty="0" err="1" smtClean="0">
                <a:ln>
                  <a:noFill/>
                </a:ln>
                <a:solidFill>
                  <a:schemeClr val="tx1"/>
                </a:solidFill>
                <a:effectLst/>
                <a:uLnTx/>
                <a:uFillTx/>
                <a:latin typeface="+mn-lt"/>
                <a:ea typeface="+mn-ea"/>
                <a:cs typeface="+mn-cs"/>
              </a:rPr>
              <a:t>indexOf</a:t>
            </a:r>
            <a:r>
              <a:rPr kumimoji="0" lang="en-IN" sz="1400" b="0" i="0" u="none" strike="noStrike" kern="1200" cap="none" spc="0" normalizeH="0" baseline="0" noProof="0" dirty="0" smtClean="0">
                <a:ln>
                  <a:noFill/>
                </a:ln>
                <a:solidFill>
                  <a:schemeClr val="tx1"/>
                </a:solidFill>
                <a:effectLst/>
                <a:uLnTx/>
                <a:uFillTx/>
                <a:latin typeface="+mn-lt"/>
                <a:ea typeface="+mn-ea"/>
                <a:cs typeface="+mn-cs"/>
              </a:rPr>
              <a:t>(</a:t>
            </a:r>
            <a:r>
              <a:rPr kumimoji="0" lang="en-IN" sz="1400" b="0" i="0" u="none" strike="noStrike" kern="1200" cap="none" spc="0" normalizeH="0" baseline="0" noProof="0" dirty="0" err="1" smtClean="0">
                <a:ln>
                  <a:noFill/>
                </a:ln>
                <a:solidFill>
                  <a:schemeClr val="tx1"/>
                </a:solidFill>
                <a:effectLst/>
                <a:uLnTx/>
                <a:uFillTx/>
                <a:latin typeface="+mn-lt"/>
                <a:ea typeface="+mn-ea"/>
                <a:cs typeface="+mn-cs"/>
              </a:rPr>
              <a:t>str</a:t>
            </a:r>
            <a:r>
              <a:rPr kumimoji="0" lang="en-IN" sz="1400" b="0" i="0" u="none" strike="noStrike" kern="1200" cap="none" spc="0" normalizeH="0" baseline="0" noProof="0" dirty="0" smtClean="0">
                <a:ln>
                  <a:noFill/>
                </a:ln>
                <a:solidFill>
                  <a:schemeClr val="tx1"/>
                </a:solidFill>
                <a:effectLst/>
                <a:uLnTx/>
                <a:uFillTx/>
                <a:latin typeface="+mn-lt"/>
                <a:ea typeface="+mn-ea"/>
                <a:cs typeface="+mn-cs"/>
              </a:rPr>
              <a:t>) method returns the index position of the given string.</a:t>
            </a:r>
            <a:endParaRPr kumimoji="0" lang="en-IN" sz="1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err="1" smtClean="0">
                <a:ln>
                  <a:noFill/>
                </a:ln>
                <a:solidFill>
                  <a:srgbClr val="FF0000"/>
                </a:solidFill>
                <a:effectLst/>
                <a:uLnTx/>
                <a:uFillTx/>
                <a:latin typeface="+mn-lt"/>
                <a:ea typeface="+mn-ea"/>
                <a:cs typeface="+mn-cs"/>
              </a:rPr>
              <a:t>var</a:t>
            </a:r>
            <a:r>
              <a:rPr kumimoji="0" lang="en-IN" sz="1400" b="0" i="0" u="none" strike="noStrike" kern="1200" cap="none" spc="0" normalizeH="0" baseline="0" noProof="0" dirty="0" smtClean="0">
                <a:ln>
                  <a:noFill/>
                </a:ln>
                <a:solidFill>
                  <a:srgbClr val="FF0000"/>
                </a:solidFill>
                <a:effectLst/>
                <a:uLnTx/>
                <a:uFillTx/>
                <a:latin typeface="+mn-lt"/>
                <a:ea typeface="+mn-ea"/>
                <a:cs typeface="+mn-cs"/>
              </a:rPr>
              <a:t> s1="</a:t>
            </a:r>
            <a:r>
              <a:rPr kumimoji="0" lang="en-IN" sz="1400" b="0" i="0" u="none" strike="noStrike" kern="1200" cap="none" spc="0" normalizeH="0" baseline="0" noProof="0" dirty="0" err="1" smtClean="0">
                <a:ln>
                  <a:noFill/>
                </a:ln>
                <a:solidFill>
                  <a:srgbClr val="FF0000"/>
                </a:solidFill>
                <a:effectLst/>
                <a:uLnTx/>
                <a:uFillTx/>
                <a:latin typeface="+mn-lt"/>
                <a:ea typeface="+mn-ea"/>
                <a:cs typeface="+mn-cs"/>
              </a:rPr>
              <a:t>javascript</a:t>
            </a:r>
            <a:r>
              <a:rPr kumimoji="0" lang="en-IN" sz="1400" b="0" i="0" u="none" strike="noStrike" kern="1200" cap="none" spc="0" normalizeH="0" baseline="0" noProof="0" dirty="0" smtClean="0">
                <a:ln>
                  <a:noFill/>
                </a:ln>
                <a:solidFill>
                  <a:srgbClr val="FF0000"/>
                </a:solidFill>
                <a:effectLst/>
                <a:uLnTx/>
                <a:uFillTx/>
                <a:latin typeface="+mn-lt"/>
                <a:ea typeface="+mn-ea"/>
                <a:cs typeface="+mn-cs"/>
              </a:rPr>
              <a:t> from </a:t>
            </a:r>
            <a:r>
              <a:rPr kumimoji="0" lang="en-IN" sz="1400" b="0" i="0" u="none" strike="noStrike" kern="1200" cap="none" spc="0" normalizeH="0" baseline="0" noProof="0" dirty="0" err="1" smtClean="0">
                <a:ln>
                  <a:noFill/>
                </a:ln>
                <a:solidFill>
                  <a:srgbClr val="FF0000"/>
                </a:solidFill>
                <a:effectLst/>
                <a:uLnTx/>
                <a:uFillTx/>
                <a:latin typeface="+mn-lt"/>
                <a:ea typeface="+mn-ea"/>
                <a:cs typeface="+mn-cs"/>
              </a:rPr>
              <a:t>javatpoint</a:t>
            </a:r>
            <a:r>
              <a:rPr kumimoji="0" lang="en-IN" sz="1400" b="0" i="0" u="none" strike="noStrike" kern="1200" cap="none" spc="0" normalizeH="0" baseline="0" noProof="0" dirty="0" smtClean="0">
                <a:ln>
                  <a:noFill/>
                </a:ln>
                <a:solidFill>
                  <a:srgbClr val="FF0000"/>
                </a:solidFill>
                <a:effectLst/>
                <a:uLnTx/>
                <a:uFillTx/>
                <a:latin typeface="+mn-lt"/>
                <a:ea typeface="+mn-ea"/>
                <a:cs typeface="+mn-cs"/>
              </a:rPr>
              <a:t> </a:t>
            </a:r>
            <a:r>
              <a:rPr kumimoji="0" lang="en-IN" sz="1400" b="0" i="0" u="none" strike="noStrike" kern="1200" cap="none" spc="0" normalizeH="0" baseline="0" noProof="0" dirty="0" err="1" smtClean="0">
                <a:ln>
                  <a:noFill/>
                </a:ln>
                <a:solidFill>
                  <a:srgbClr val="FF0000"/>
                </a:solidFill>
                <a:effectLst/>
                <a:uLnTx/>
                <a:uFillTx/>
                <a:latin typeface="+mn-lt"/>
                <a:ea typeface="+mn-ea"/>
                <a:cs typeface="+mn-cs"/>
              </a:rPr>
              <a:t>indexof</a:t>
            </a:r>
            <a:r>
              <a:rPr kumimoji="0" lang="en-IN" sz="14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IN" sz="1400" b="0" i="0" u="none" strike="noStrike" kern="1200" cap="none" spc="0" normalizeH="0" baseline="0" noProof="0" dirty="0" smtClean="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err="1" smtClean="0">
                <a:ln>
                  <a:noFill/>
                </a:ln>
                <a:solidFill>
                  <a:srgbClr val="FF0000"/>
                </a:solidFill>
                <a:effectLst/>
                <a:uLnTx/>
                <a:uFillTx/>
                <a:latin typeface="+mn-lt"/>
                <a:ea typeface="+mn-ea"/>
                <a:cs typeface="+mn-cs"/>
              </a:rPr>
              <a:t>var</a:t>
            </a:r>
            <a:r>
              <a:rPr kumimoji="0" lang="en-IN" sz="1400" b="0" i="0" u="none" strike="noStrike" kern="1200" cap="none" spc="0" normalizeH="0" baseline="0" noProof="0" dirty="0" smtClean="0">
                <a:ln>
                  <a:noFill/>
                </a:ln>
                <a:solidFill>
                  <a:srgbClr val="FF0000"/>
                </a:solidFill>
                <a:effectLst/>
                <a:uLnTx/>
                <a:uFillTx/>
                <a:latin typeface="+mn-lt"/>
                <a:ea typeface="+mn-ea"/>
                <a:cs typeface="+mn-cs"/>
              </a:rPr>
              <a:t> n=s1.indexOf("from"); </a:t>
            </a:r>
            <a:r>
              <a:rPr kumimoji="0" lang="en-IN" sz="1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endParaRPr kumimoji="0" lang="en-IN" sz="1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lastIndexOf</a:t>
            </a: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r>
              <a:rPr kumimoji="0" lang="en-IN" sz="18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str</a:t>
            </a: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endPar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smtClean="0">
                <a:ln>
                  <a:noFill/>
                </a:ln>
                <a:solidFill>
                  <a:schemeClr val="tx1"/>
                </a:solidFill>
                <a:effectLst/>
                <a:uLnTx/>
                <a:uFillTx/>
                <a:latin typeface="+mn-lt"/>
                <a:ea typeface="+mn-ea"/>
                <a:cs typeface="+mn-cs"/>
              </a:rPr>
              <a:t>The JavaScript String </a:t>
            </a:r>
            <a:r>
              <a:rPr kumimoji="0" lang="en-IN" sz="1400" b="0" i="0" u="none" strike="noStrike" kern="1200" cap="none" spc="0" normalizeH="0" baseline="0" noProof="0" dirty="0" err="1" smtClean="0">
                <a:ln>
                  <a:noFill/>
                </a:ln>
                <a:solidFill>
                  <a:schemeClr val="tx1"/>
                </a:solidFill>
                <a:effectLst/>
                <a:uLnTx/>
                <a:uFillTx/>
                <a:latin typeface="+mn-lt"/>
                <a:ea typeface="+mn-ea"/>
                <a:cs typeface="+mn-cs"/>
              </a:rPr>
              <a:t>lastIndexOf</a:t>
            </a:r>
            <a:r>
              <a:rPr kumimoji="0" lang="en-IN" sz="1400" b="0" i="0" u="none" strike="noStrike" kern="1200" cap="none" spc="0" normalizeH="0" baseline="0" noProof="0" dirty="0" smtClean="0">
                <a:ln>
                  <a:noFill/>
                </a:ln>
                <a:solidFill>
                  <a:schemeClr val="tx1"/>
                </a:solidFill>
                <a:effectLst/>
                <a:uLnTx/>
                <a:uFillTx/>
                <a:latin typeface="+mn-lt"/>
                <a:ea typeface="+mn-ea"/>
                <a:cs typeface="+mn-cs"/>
              </a:rPr>
              <a:t>(</a:t>
            </a:r>
            <a:r>
              <a:rPr kumimoji="0" lang="en-IN" sz="1400" b="0" i="0" u="none" strike="noStrike" kern="1200" cap="none" spc="0" normalizeH="0" baseline="0" noProof="0" dirty="0" err="1" smtClean="0">
                <a:ln>
                  <a:noFill/>
                </a:ln>
                <a:solidFill>
                  <a:schemeClr val="tx1"/>
                </a:solidFill>
                <a:effectLst/>
                <a:uLnTx/>
                <a:uFillTx/>
                <a:latin typeface="+mn-lt"/>
                <a:ea typeface="+mn-ea"/>
                <a:cs typeface="+mn-cs"/>
              </a:rPr>
              <a:t>str</a:t>
            </a:r>
            <a:r>
              <a:rPr kumimoji="0" lang="en-IN" sz="1400" b="0" i="0" u="none" strike="noStrike" kern="1200" cap="none" spc="0" normalizeH="0" baseline="0" noProof="0" dirty="0" smtClean="0">
                <a:ln>
                  <a:noFill/>
                </a:ln>
                <a:solidFill>
                  <a:schemeClr val="tx1"/>
                </a:solidFill>
                <a:effectLst/>
                <a:uLnTx/>
                <a:uFillTx/>
                <a:latin typeface="+mn-lt"/>
                <a:ea typeface="+mn-ea"/>
                <a:cs typeface="+mn-cs"/>
              </a:rPr>
              <a:t>) method returns the last index position of the given string.</a:t>
            </a:r>
            <a:endParaRPr kumimoji="0" lang="en-IN" sz="1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err="1" smtClean="0">
                <a:ln>
                  <a:noFill/>
                </a:ln>
                <a:solidFill>
                  <a:srgbClr val="FF0000"/>
                </a:solidFill>
                <a:effectLst/>
                <a:uLnTx/>
                <a:uFillTx/>
                <a:latin typeface="+mn-lt"/>
                <a:ea typeface="+mn-ea"/>
                <a:cs typeface="+mn-cs"/>
              </a:rPr>
              <a:t>var</a:t>
            </a:r>
            <a:r>
              <a:rPr kumimoji="0" lang="en-IN" sz="1400" b="0" i="0" u="none" strike="noStrike" kern="1200" cap="none" spc="0" normalizeH="0" baseline="0" noProof="0" dirty="0" smtClean="0">
                <a:ln>
                  <a:noFill/>
                </a:ln>
                <a:solidFill>
                  <a:srgbClr val="FF0000"/>
                </a:solidFill>
                <a:effectLst/>
                <a:uLnTx/>
                <a:uFillTx/>
                <a:latin typeface="+mn-lt"/>
                <a:ea typeface="+mn-ea"/>
                <a:cs typeface="+mn-cs"/>
              </a:rPr>
              <a:t> s1="</a:t>
            </a:r>
            <a:r>
              <a:rPr kumimoji="0" lang="en-IN" sz="1400" b="0" i="0" u="none" strike="noStrike" kern="1200" cap="none" spc="0" normalizeH="0" baseline="0" noProof="0" dirty="0" err="1" smtClean="0">
                <a:ln>
                  <a:noFill/>
                </a:ln>
                <a:solidFill>
                  <a:srgbClr val="FF0000"/>
                </a:solidFill>
                <a:effectLst/>
                <a:uLnTx/>
                <a:uFillTx/>
                <a:latin typeface="+mn-lt"/>
                <a:ea typeface="+mn-ea"/>
                <a:cs typeface="+mn-cs"/>
              </a:rPr>
              <a:t>javascript</a:t>
            </a:r>
            <a:r>
              <a:rPr kumimoji="0" lang="en-IN" sz="1400" b="0" i="0" u="none" strike="noStrike" kern="1200" cap="none" spc="0" normalizeH="0" baseline="0" noProof="0" dirty="0" smtClean="0">
                <a:ln>
                  <a:noFill/>
                </a:ln>
                <a:solidFill>
                  <a:srgbClr val="FF0000"/>
                </a:solidFill>
                <a:effectLst/>
                <a:uLnTx/>
                <a:uFillTx/>
                <a:latin typeface="+mn-lt"/>
                <a:ea typeface="+mn-ea"/>
                <a:cs typeface="+mn-cs"/>
              </a:rPr>
              <a:t> from </a:t>
            </a:r>
            <a:r>
              <a:rPr kumimoji="0" lang="en-IN" sz="1400" b="0" i="0" u="none" strike="noStrike" kern="1200" cap="none" spc="0" normalizeH="0" baseline="0" noProof="0" dirty="0" err="1" smtClean="0">
                <a:ln>
                  <a:noFill/>
                </a:ln>
                <a:solidFill>
                  <a:srgbClr val="FF0000"/>
                </a:solidFill>
                <a:effectLst/>
                <a:uLnTx/>
                <a:uFillTx/>
                <a:latin typeface="+mn-lt"/>
                <a:ea typeface="+mn-ea"/>
                <a:cs typeface="+mn-cs"/>
              </a:rPr>
              <a:t>javatpoint</a:t>
            </a:r>
            <a:r>
              <a:rPr kumimoji="0" lang="en-IN" sz="1400" b="0" i="0" u="none" strike="noStrike" kern="1200" cap="none" spc="0" normalizeH="0" baseline="0" noProof="0" dirty="0" smtClean="0">
                <a:ln>
                  <a:noFill/>
                </a:ln>
                <a:solidFill>
                  <a:srgbClr val="FF0000"/>
                </a:solidFill>
                <a:effectLst/>
                <a:uLnTx/>
                <a:uFillTx/>
                <a:latin typeface="+mn-lt"/>
                <a:ea typeface="+mn-ea"/>
                <a:cs typeface="+mn-cs"/>
              </a:rPr>
              <a:t> </a:t>
            </a:r>
            <a:r>
              <a:rPr kumimoji="0" lang="en-IN" sz="1400" b="0" i="0" u="none" strike="noStrike" kern="1200" cap="none" spc="0" normalizeH="0" baseline="0" noProof="0" dirty="0" err="1" smtClean="0">
                <a:ln>
                  <a:noFill/>
                </a:ln>
                <a:solidFill>
                  <a:srgbClr val="FF0000"/>
                </a:solidFill>
                <a:effectLst/>
                <a:uLnTx/>
                <a:uFillTx/>
                <a:latin typeface="+mn-lt"/>
                <a:ea typeface="+mn-ea"/>
                <a:cs typeface="+mn-cs"/>
              </a:rPr>
              <a:t>indexof</a:t>
            </a:r>
            <a:r>
              <a:rPr kumimoji="0" lang="en-IN" sz="14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IN" sz="1400" b="0" i="0" u="none" strike="noStrike" kern="1200" cap="none" spc="0" normalizeH="0" baseline="0" noProof="0" dirty="0" smtClean="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400" b="0" i="0" u="none" strike="noStrike" kern="1200" cap="none" spc="0" normalizeH="0" baseline="0" noProof="0" dirty="0" err="1" smtClean="0">
                <a:ln>
                  <a:noFill/>
                </a:ln>
                <a:solidFill>
                  <a:srgbClr val="FF0000"/>
                </a:solidFill>
                <a:effectLst/>
                <a:uLnTx/>
                <a:uFillTx/>
                <a:latin typeface="+mn-lt"/>
                <a:ea typeface="+mn-ea"/>
                <a:cs typeface="+mn-cs"/>
              </a:rPr>
              <a:t>var</a:t>
            </a:r>
            <a:r>
              <a:rPr kumimoji="0" lang="en-IN" sz="1400" b="0" i="0" u="none" strike="noStrike" kern="1200" cap="none" spc="0" normalizeH="0" baseline="0" noProof="0" dirty="0" smtClean="0">
                <a:ln>
                  <a:noFill/>
                </a:ln>
                <a:solidFill>
                  <a:srgbClr val="FF0000"/>
                </a:solidFill>
                <a:effectLst/>
                <a:uLnTx/>
                <a:uFillTx/>
                <a:latin typeface="+mn-lt"/>
                <a:ea typeface="+mn-ea"/>
                <a:cs typeface="+mn-cs"/>
              </a:rPr>
              <a:t> n=s1.lastIndexOf("java");  </a:t>
            </a:r>
            <a:endParaRPr kumimoji="0" lang="en-IN" sz="14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ph type="title"/>
          </p:nvPr>
        </p:nvSpPr>
        <p:spPr>
          <a:xfrm>
            <a:off x="2060575" y="133350"/>
            <a:ext cx="8912225" cy="1281113"/>
          </a:xfrm>
        </p:spPr>
        <p:txBody>
          <a:bodyPr vert="horz" lIns="91440" tIns="45720" rIns="91440" bIns="45720" rtlCol="0" anchor="t">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br>
              <a:rPr kumimoji="0" lang="en-IN" sz="3600" b="1"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b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JavaScript String Methods</a:t>
            </a:r>
            <a:b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br>
            <a:endPar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1282700" y="1751013"/>
            <a:ext cx="10194925" cy="4786313"/>
          </a:xfrm>
        </p:spPr>
        <p:txBody>
          <a:bodyPr vert="horz" lIns="91440" tIns="45720" rIns="91440" bIns="45720" rtlCol="0">
            <a:normAutofit fontScale="85000" lnSpcReduction="20000"/>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toLowerCase</a:t>
            </a:r>
            <a:r>
              <a:rPr kumimoji="0" lang="en-IN"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endParaRPr kumimoji="0" lang="en-IN" sz="18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This </a:t>
            </a:r>
            <a:r>
              <a:rPr kumimoji="0" lang="en-IN" sz="1600" b="0" i="0" u="none" strike="noStrike" kern="1200" cap="none" spc="0" normalizeH="0" baseline="0" noProof="0" dirty="0">
                <a:ln>
                  <a:noFill/>
                </a:ln>
                <a:solidFill>
                  <a:schemeClr val="tx1"/>
                </a:solidFill>
                <a:effectLst/>
                <a:uLnTx/>
                <a:uFillTx/>
                <a:latin typeface="+mn-lt"/>
                <a:ea typeface="+mn-ea"/>
                <a:cs typeface="+mn-cs"/>
              </a:rPr>
              <a:t>method returns the given string in lowercase letters.</a:t>
            </a:r>
            <a:endParaRPr kumimoji="0" lang="en-IN" sz="16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smtClean="0">
                <a:ln>
                  <a:noFill/>
                </a:ln>
                <a:solidFill>
                  <a:srgbClr val="FF0000"/>
                </a:solidFill>
                <a:effectLst/>
                <a:uLnTx/>
                <a:uFillTx/>
                <a:latin typeface="+mn-lt"/>
                <a:ea typeface="+mn-ea"/>
                <a:cs typeface="+mn-cs"/>
              </a:rPr>
              <a:t>var</a:t>
            </a:r>
            <a:r>
              <a:rPr kumimoji="0" lang="en-IN" sz="1600" b="0" i="0" u="none" strike="noStrike" kern="1200" cap="none" spc="0" normalizeH="0" baseline="0" noProof="0" dirty="0">
                <a:ln>
                  <a:noFill/>
                </a:ln>
                <a:solidFill>
                  <a:srgbClr val="FF0000"/>
                </a:solidFill>
                <a:effectLst/>
                <a:uLnTx/>
                <a:uFillTx/>
                <a:latin typeface="+mn-lt"/>
                <a:ea typeface="+mn-ea"/>
                <a:cs typeface="+mn-cs"/>
              </a:rPr>
              <a:t> s1="JavaScript </a:t>
            </a:r>
            <a:r>
              <a:rPr kumimoji="0" lang="en-IN" sz="1600" b="0" i="0" u="none" strike="noStrike" kern="1200" cap="none" spc="0" normalizeH="0" baseline="0" noProof="0" dirty="0" err="1">
                <a:ln>
                  <a:noFill/>
                </a:ln>
                <a:solidFill>
                  <a:srgbClr val="FF0000"/>
                </a:solidFill>
                <a:effectLst/>
                <a:uLnTx/>
                <a:uFillTx/>
                <a:latin typeface="+mn-lt"/>
                <a:ea typeface="+mn-ea"/>
                <a:cs typeface="+mn-cs"/>
              </a:rPr>
              <a:t>toLowerCase</a:t>
            </a:r>
            <a:r>
              <a:rPr kumimoji="0" lang="en-IN" sz="1600" b="0" i="0" u="none" strike="noStrike" kern="1200" cap="none" spc="0" normalizeH="0" baseline="0" noProof="0" dirty="0">
                <a:ln>
                  <a:noFill/>
                </a:ln>
                <a:solidFill>
                  <a:srgbClr val="FF0000"/>
                </a:solidFill>
                <a:effectLst/>
                <a:uLnTx/>
                <a:uFillTx/>
                <a:latin typeface="+mn-lt"/>
                <a:ea typeface="+mn-ea"/>
                <a:cs typeface="+mn-cs"/>
              </a:rPr>
              <a:t> Example";  </a:t>
            </a: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a:ln>
                  <a:noFill/>
                </a:ln>
                <a:solidFill>
                  <a:srgbClr val="FF0000"/>
                </a:solidFill>
                <a:effectLst/>
                <a:uLnTx/>
                <a:uFillTx/>
                <a:latin typeface="+mn-lt"/>
                <a:ea typeface="+mn-ea"/>
                <a:cs typeface="+mn-cs"/>
              </a:rPr>
              <a:t>var</a:t>
            </a:r>
            <a:r>
              <a:rPr kumimoji="0" lang="en-IN" sz="1600" b="0" i="0" u="none" strike="noStrike" kern="1200" cap="none" spc="0" normalizeH="0" baseline="0" noProof="0" dirty="0">
                <a:ln>
                  <a:noFill/>
                </a:ln>
                <a:solidFill>
                  <a:srgbClr val="FF0000"/>
                </a:solidFill>
                <a:effectLst/>
                <a:uLnTx/>
                <a:uFillTx/>
                <a:latin typeface="+mn-lt"/>
                <a:ea typeface="+mn-ea"/>
                <a:cs typeface="+mn-cs"/>
              </a:rPr>
              <a:t> s2=s1.toLowerCase();  </a:t>
            </a: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toUpperCase</a:t>
            </a: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endPar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This method </a:t>
            </a:r>
            <a:r>
              <a:rPr kumimoji="0" lang="en-IN" sz="1600" b="0" i="0" u="none" strike="noStrike" kern="1200" cap="none" spc="0" normalizeH="0" baseline="0" noProof="0" dirty="0">
                <a:ln>
                  <a:noFill/>
                </a:ln>
                <a:solidFill>
                  <a:schemeClr val="tx1"/>
                </a:solidFill>
                <a:effectLst/>
                <a:uLnTx/>
                <a:uFillTx/>
                <a:latin typeface="+mn-lt"/>
                <a:ea typeface="+mn-ea"/>
                <a:cs typeface="+mn-cs"/>
              </a:rPr>
              <a:t>returns the given string in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Uppercase </a:t>
            </a:r>
            <a:r>
              <a:rPr kumimoji="0" lang="en-IN" sz="1600" b="0" i="0" u="none" strike="noStrike" kern="1200" cap="none" spc="0" normalizeH="0" baseline="0" noProof="0" dirty="0">
                <a:ln>
                  <a:noFill/>
                </a:ln>
                <a:solidFill>
                  <a:schemeClr val="tx1"/>
                </a:solidFill>
                <a:effectLst/>
                <a:uLnTx/>
                <a:uFillTx/>
                <a:latin typeface="+mn-lt"/>
                <a:ea typeface="+mn-ea"/>
                <a:cs typeface="+mn-cs"/>
              </a:rPr>
              <a:t>letters.</a:t>
            </a:r>
            <a:endParaRPr kumimoji="0" lang="en-IN" sz="16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a:ln>
                  <a:noFill/>
                </a:ln>
                <a:solidFill>
                  <a:srgbClr val="FF0000"/>
                </a:solidFill>
                <a:effectLst/>
                <a:uLnTx/>
                <a:uFillTx/>
                <a:latin typeface="+mn-lt"/>
                <a:ea typeface="+mn-ea"/>
                <a:cs typeface="+mn-cs"/>
              </a:rPr>
              <a:t>var</a:t>
            </a:r>
            <a:r>
              <a:rPr kumimoji="0" lang="en-IN" sz="1600" b="0" i="0" u="none" strike="noStrike" kern="1200" cap="none" spc="0" normalizeH="0" baseline="0" noProof="0" dirty="0">
                <a:ln>
                  <a:noFill/>
                </a:ln>
                <a:solidFill>
                  <a:srgbClr val="FF0000"/>
                </a:solidFill>
                <a:effectLst/>
                <a:uLnTx/>
                <a:uFillTx/>
                <a:latin typeface="+mn-lt"/>
                <a:ea typeface="+mn-ea"/>
                <a:cs typeface="+mn-cs"/>
              </a:rPr>
              <a:t> s1="JavaScript </a:t>
            </a:r>
            <a:r>
              <a:rPr kumimoji="0" lang="en-IN" sz="1600" b="0" i="0" u="none" strike="noStrike" kern="1200" cap="none" spc="0" normalizeH="0" baseline="0" noProof="0" dirty="0" err="1" smtClean="0">
                <a:ln>
                  <a:noFill/>
                </a:ln>
                <a:solidFill>
                  <a:srgbClr val="FF0000"/>
                </a:solidFill>
                <a:effectLst/>
                <a:uLnTx/>
                <a:uFillTx/>
                <a:latin typeface="+mn-lt"/>
                <a:ea typeface="+mn-ea"/>
                <a:cs typeface="+mn-cs"/>
              </a:rPr>
              <a:t>toUpperCase</a:t>
            </a:r>
            <a:r>
              <a:rPr kumimoji="0" lang="en-IN" sz="1600" b="0" i="0" u="none" strike="noStrike" kern="1200" cap="none" spc="0" normalizeH="0" baseline="0" noProof="0" dirty="0">
                <a:ln>
                  <a:noFill/>
                </a:ln>
                <a:solidFill>
                  <a:srgbClr val="FF0000"/>
                </a:solidFill>
                <a:effectLst/>
                <a:uLnTx/>
                <a:uFillTx/>
                <a:latin typeface="+mn-lt"/>
                <a:ea typeface="+mn-ea"/>
                <a:cs typeface="+mn-cs"/>
              </a:rPr>
              <a:t> Example";  </a:t>
            </a: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a:ln>
                  <a:noFill/>
                </a:ln>
                <a:solidFill>
                  <a:srgbClr val="FF0000"/>
                </a:solidFill>
                <a:effectLst/>
                <a:uLnTx/>
                <a:uFillTx/>
                <a:latin typeface="+mn-lt"/>
                <a:ea typeface="+mn-ea"/>
                <a:cs typeface="+mn-cs"/>
              </a:rPr>
              <a:t>var</a:t>
            </a:r>
            <a:r>
              <a:rPr kumimoji="0" lang="en-IN" sz="1600" b="0" i="0" u="none" strike="noStrike" kern="1200" cap="none" spc="0" normalizeH="0" baseline="0" noProof="0" dirty="0">
                <a:ln>
                  <a:noFill/>
                </a:ln>
                <a:solidFill>
                  <a:srgbClr val="FF0000"/>
                </a:solidFill>
                <a:effectLst/>
                <a:uLnTx/>
                <a:uFillTx/>
                <a:latin typeface="+mn-lt"/>
                <a:ea typeface="+mn-ea"/>
                <a:cs typeface="+mn-cs"/>
              </a:rPr>
              <a:t> </a:t>
            </a:r>
            <a:r>
              <a:rPr kumimoji="0" lang="en-IN" sz="1600" b="0" i="0" u="none" strike="noStrike" kern="1200" cap="none" spc="0" normalizeH="0" baseline="0" noProof="0" dirty="0" smtClean="0">
                <a:ln>
                  <a:noFill/>
                </a:ln>
                <a:solidFill>
                  <a:srgbClr val="FF0000"/>
                </a:solidFill>
                <a:effectLst/>
                <a:uLnTx/>
                <a:uFillTx/>
                <a:latin typeface="+mn-lt"/>
                <a:ea typeface="+mn-ea"/>
                <a:cs typeface="+mn-cs"/>
              </a:rPr>
              <a:t>s2=s1.toUpperCase</a:t>
            </a:r>
            <a:r>
              <a:rPr kumimoji="0" lang="en-IN" sz="1600" b="0" i="0" u="none" strike="noStrike" kern="1200" cap="none" spc="0" normalizeH="0" baseline="0" noProof="0" dirty="0">
                <a:ln>
                  <a:noFill/>
                </a:ln>
                <a:solidFill>
                  <a:srgbClr val="FF0000"/>
                </a:solidFill>
                <a:effectLst/>
                <a:uLnTx/>
                <a:uFillTx/>
                <a:latin typeface="+mn-lt"/>
                <a:ea typeface="+mn-ea"/>
                <a:cs typeface="+mn-cs"/>
              </a:rPr>
              <a:t>();  </a:t>
            </a:r>
            <a:endPar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slice(</a:t>
            </a:r>
            <a:r>
              <a:rPr kumimoji="0" lang="en-IN" sz="18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beginIndex</a:t>
            </a:r>
            <a:r>
              <a:rPr kumimoji="0" lang="en-IN"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count)</a:t>
            </a:r>
            <a:endPar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a:ln>
                  <a:noFill/>
                </a:ln>
                <a:solidFill>
                  <a:schemeClr val="tx1"/>
                </a:solidFill>
                <a:effectLst/>
                <a:uLnTx/>
                <a:uFillTx/>
                <a:latin typeface="+mn-lt"/>
                <a:ea typeface="+mn-ea"/>
                <a:cs typeface="+mn-cs"/>
              </a:rPr>
              <a:t>This method returns the parts of string from given </a:t>
            </a:r>
            <a:r>
              <a:rPr kumimoji="0" lang="en-IN" sz="1600" b="0" i="0" u="none" strike="noStrike" kern="1200" cap="none" spc="0" normalizeH="0" baseline="0" noProof="0" dirty="0" err="1">
                <a:ln>
                  <a:noFill/>
                </a:ln>
                <a:solidFill>
                  <a:schemeClr val="tx1"/>
                </a:solidFill>
                <a:effectLst/>
                <a:uLnTx/>
                <a:uFillTx/>
                <a:latin typeface="+mn-lt"/>
                <a:ea typeface="+mn-ea"/>
                <a:cs typeface="+mn-cs"/>
              </a:rPr>
              <a:t>beginIndex</a:t>
            </a:r>
            <a:r>
              <a:rPr kumimoji="0" lang="en-IN" sz="1600" b="0" i="0" u="none" strike="noStrike" kern="1200" cap="none" spc="0" normalizeH="0" baseline="0" noProof="0" dirty="0">
                <a:ln>
                  <a:noFill/>
                </a:ln>
                <a:solidFill>
                  <a:schemeClr val="tx1"/>
                </a:solidFill>
                <a:effectLst/>
                <a:uLnTx/>
                <a:uFillTx/>
                <a:latin typeface="+mn-lt"/>
                <a:ea typeface="+mn-ea"/>
                <a:cs typeface="+mn-cs"/>
              </a:rPr>
              <a:t> to c</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ount. </a:t>
            </a:r>
            <a:r>
              <a:rPr kumimoji="0" lang="en-IN" sz="1600" b="0" i="0" u="none" strike="noStrike" kern="1200" cap="none" spc="0" normalizeH="0" baseline="0" noProof="0" dirty="0">
                <a:ln>
                  <a:noFill/>
                </a:ln>
                <a:solidFill>
                  <a:schemeClr val="tx1"/>
                </a:solidFill>
                <a:effectLst/>
                <a:uLnTx/>
                <a:uFillTx/>
                <a:latin typeface="+mn-lt"/>
                <a:ea typeface="+mn-ea"/>
                <a:cs typeface="+mn-cs"/>
              </a:rPr>
              <a:t>In slice() method, </a:t>
            </a:r>
            <a:r>
              <a:rPr kumimoji="0" lang="en-IN" sz="1600" b="0" i="0" u="none" strike="noStrike" kern="1200" cap="none" spc="0" normalizeH="0" baseline="0" noProof="0" dirty="0" err="1">
                <a:ln>
                  <a:noFill/>
                </a:ln>
                <a:solidFill>
                  <a:schemeClr val="tx1"/>
                </a:solidFill>
                <a:effectLst/>
                <a:uLnTx/>
                <a:uFillTx/>
                <a:latin typeface="+mn-lt"/>
                <a:ea typeface="+mn-ea"/>
                <a:cs typeface="+mn-cs"/>
              </a:rPr>
              <a:t>beginIndex</a:t>
            </a:r>
            <a:r>
              <a:rPr kumimoji="0" lang="en-IN" sz="1600" b="0" i="0" u="none" strike="noStrike" kern="1200" cap="none" spc="0" normalizeH="0" baseline="0" noProof="0" dirty="0">
                <a:ln>
                  <a:noFill/>
                </a:ln>
                <a:solidFill>
                  <a:schemeClr val="tx1"/>
                </a:solidFill>
                <a:effectLst/>
                <a:uLnTx/>
                <a:uFillTx/>
                <a:latin typeface="+mn-lt"/>
                <a:ea typeface="+mn-ea"/>
                <a:cs typeface="+mn-cs"/>
              </a:rPr>
              <a:t> is inclusive and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count </a:t>
            </a:r>
            <a:r>
              <a:rPr kumimoji="0" lang="en-IN" sz="1600" b="0" i="0" u="none" strike="noStrike" kern="1200" cap="none" spc="0" normalizeH="0" baseline="0" noProof="0" dirty="0">
                <a:ln>
                  <a:noFill/>
                </a:ln>
                <a:solidFill>
                  <a:schemeClr val="tx1"/>
                </a:solidFill>
                <a:effectLst/>
                <a:uLnTx/>
                <a:uFillTx/>
                <a:latin typeface="+mn-lt"/>
                <a:ea typeface="+mn-ea"/>
                <a:cs typeface="+mn-cs"/>
              </a:rPr>
              <a:t>is exclusive. (</a:t>
            </a:r>
            <a:r>
              <a:rPr kumimoji="0" lang="en-IN" sz="1600" b="0" i="0" u="none" strike="noStrike" kern="1200" cap="none" spc="0" normalizeH="0" baseline="0" noProof="0" dirty="0" err="1">
                <a:ln>
                  <a:noFill/>
                </a:ln>
                <a:solidFill>
                  <a:schemeClr val="tx1"/>
                </a:solidFill>
                <a:effectLst/>
                <a:uLnTx/>
                <a:uFillTx/>
                <a:latin typeface="+mn-lt"/>
                <a:ea typeface="+mn-ea"/>
                <a:cs typeface="+mn-cs"/>
              </a:rPr>
              <a:t>beginIndex</a:t>
            </a:r>
            <a:r>
              <a:rPr kumimoji="0" lang="en-IN" sz="1600" b="0" i="0" u="none" strike="noStrike" kern="1200" cap="none" spc="0" normalizeH="0" baseline="0" noProof="0" dirty="0">
                <a:ln>
                  <a:noFill/>
                </a:ln>
                <a:solidFill>
                  <a:schemeClr val="tx1"/>
                </a:solidFill>
                <a:effectLst/>
                <a:uLnTx/>
                <a:uFillTx/>
                <a:latin typeface="+mn-lt"/>
                <a:ea typeface="+mn-ea"/>
                <a:cs typeface="+mn-cs"/>
              </a:rPr>
              <a:t> starts from 0th element of array and </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count starts </a:t>
            </a:r>
            <a:r>
              <a:rPr kumimoji="0" lang="en-IN" sz="1600" b="0" i="0" u="none" strike="noStrike" kern="1200" cap="none" spc="0" normalizeH="0" baseline="0" noProof="0" dirty="0">
                <a:ln>
                  <a:noFill/>
                </a:ln>
                <a:solidFill>
                  <a:schemeClr val="tx1"/>
                </a:solidFill>
                <a:effectLst/>
                <a:uLnTx/>
                <a:uFillTx/>
                <a:latin typeface="+mn-lt"/>
                <a:ea typeface="+mn-ea"/>
                <a:cs typeface="+mn-cs"/>
              </a:rPr>
              <a:t>from </a:t>
            </a:r>
            <a:r>
              <a:rPr kumimoji="0" lang="en-IN" sz="1600" b="0" i="0" u="none" strike="noStrike" kern="1200" cap="none" spc="0" normalizeH="0" baseline="0" noProof="0" dirty="0" err="1">
                <a:ln>
                  <a:noFill/>
                </a:ln>
                <a:solidFill>
                  <a:schemeClr val="tx1"/>
                </a:solidFill>
                <a:effectLst/>
                <a:uLnTx/>
                <a:uFillTx/>
                <a:latin typeface="+mn-lt"/>
                <a:ea typeface="+mn-ea"/>
                <a:cs typeface="+mn-cs"/>
              </a:rPr>
              <a:t>beginIndex</a:t>
            </a:r>
            <a:r>
              <a:rPr kumimoji="0" lang="en-IN" sz="1600" b="0" i="0" u="none" strike="noStrike" kern="1200" cap="none" spc="0" normalizeH="0" baseline="0" noProof="0" dirty="0">
                <a:ln>
                  <a:noFill/>
                </a:ln>
                <a:solidFill>
                  <a:schemeClr val="tx1"/>
                </a:solidFill>
                <a:effectLst/>
                <a:uLnTx/>
                <a:uFillTx/>
                <a:latin typeface="+mn-lt"/>
                <a:ea typeface="+mn-ea"/>
                <a:cs typeface="+mn-cs"/>
              </a:rPr>
              <a:t>)</a:t>
            </a:r>
            <a:endParaRPr kumimoji="0" lang="en-IN" sz="1600" b="0" i="0" u="none" strike="noStrike" kern="1200" cap="none" spc="0" normalizeH="0" baseline="0" noProof="0" dirty="0">
              <a:ln>
                <a:noFill/>
              </a:ln>
              <a:solidFill>
                <a:schemeClr val="tx1"/>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a:ln>
                  <a:noFill/>
                </a:ln>
                <a:solidFill>
                  <a:srgbClr val="FF0000"/>
                </a:solidFill>
                <a:effectLst/>
                <a:uLnTx/>
                <a:uFillTx/>
                <a:latin typeface="+mn-lt"/>
                <a:ea typeface="+mn-ea"/>
                <a:cs typeface="+mn-cs"/>
              </a:rPr>
              <a:t>var</a:t>
            </a:r>
            <a:r>
              <a:rPr kumimoji="0" lang="en-IN" sz="1600" b="0" i="0" u="none" strike="noStrike" kern="1200" cap="none" spc="0" normalizeH="0" baseline="0" noProof="0" dirty="0">
                <a:ln>
                  <a:noFill/>
                </a:ln>
                <a:solidFill>
                  <a:srgbClr val="FF0000"/>
                </a:solidFill>
                <a:effectLst/>
                <a:uLnTx/>
                <a:uFillTx/>
                <a:latin typeface="+mn-lt"/>
                <a:ea typeface="+mn-ea"/>
                <a:cs typeface="+mn-cs"/>
              </a:rPr>
              <a:t> s2=s1.slice(2,5);  </a:t>
            </a:r>
            <a:endParaRPr kumimoji="0" lang="en-IN" sz="16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trim</a:t>
            </a: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endPar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smtClean="0">
                <a:ln>
                  <a:noFill/>
                </a:ln>
                <a:solidFill>
                  <a:schemeClr val="tx1"/>
                </a:solidFill>
                <a:effectLst/>
                <a:uLnTx/>
                <a:uFillTx/>
                <a:latin typeface="+mn-lt"/>
                <a:ea typeface="+mn-ea"/>
                <a:cs typeface="+mn-cs"/>
              </a:rPr>
              <a:t>This </a:t>
            </a:r>
            <a:r>
              <a:rPr kumimoji="0" lang="en-IN" sz="1600" b="0" i="0" u="none" strike="noStrike" kern="1200" cap="none" spc="0" normalizeH="0" baseline="0" noProof="0" dirty="0">
                <a:ln>
                  <a:noFill/>
                </a:ln>
                <a:solidFill>
                  <a:schemeClr val="tx1"/>
                </a:solidFill>
                <a:effectLst/>
                <a:uLnTx/>
                <a:uFillTx/>
                <a:latin typeface="+mn-lt"/>
                <a:ea typeface="+mn-ea"/>
                <a:cs typeface="+mn-cs"/>
              </a:rPr>
              <a:t>method removes leading and trailing whitespaces from the string</a:t>
            </a:r>
            <a:r>
              <a:rPr kumimoji="0" lang="en-IN" sz="16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16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pt-BR" sz="1600" b="0" i="0" u="none" strike="noStrike" kern="1200" cap="none" spc="0" normalizeH="0" baseline="0" noProof="0" dirty="0">
                <a:ln>
                  <a:noFill/>
                </a:ln>
                <a:solidFill>
                  <a:srgbClr val="FF0000"/>
                </a:solidFill>
                <a:effectLst/>
                <a:uLnTx/>
                <a:uFillTx/>
                <a:latin typeface="+mn-lt"/>
                <a:ea typeface="+mn-ea"/>
                <a:cs typeface="+mn-cs"/>
              </a:rPr>
              <a:t>var s1="     javascript trim    ";  </a:t>
            </a:r>
            <a:endParaRPr kumimoji="0" lang="pt-BR" sz="1600" b="0" i="0" u="none" strike="noStrike" kern="1200" cap="none" spc="0" normalizeH="0" baseline="0" noProof="0" dirty="0">
              <a:ln>
                <a:noFill/>
              </a:ln>
              <a:solidFill>
                <a:srgbClr val="FF0000"/>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pt-BR" sz="1600" b="0" i="0" u="none" strike="noStrike" kern="1200" cap="none" spc="0" normalizeH="0" baseline="0" noProof="0" dirty="0">
                <a:ln>
                  <a:noFill/>
                </a:ln>
                <a:solidFill>
                  <a:srgbClr val="FF0000"/>
                </a:solidFill>
                <a:effectLst/>
                <a:uLnTx/>
                <a:uFillTx/>
                <a:latin typeface="+mn-lt"/>
                <a:ea typeface="+mn-ea"/>
                <a:cs typeface="+mn-cs"/>
              </a:rPr>
              <a:t>var s2=s1.trim();  </a:t>
            </a:r>
            <a:endParaRPr kumimoji="0" lang="pt-BR" sz="16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a:xfrm>
            <a:off x="2592388" y="623888"/>
            <a:ext cx="8912225" cy="128111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Javascript DOM</a:t>
            </a:r>
            <a:endParaRPr lang="en-IN" altLang="x-none" b="1" dirty="0">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2589213" y="2133600"/>
            <a:ext cx="8915400" cy="3778250"/>
          </a:xfrm>
        </p:spPr>
        <p:txBody>
          <a:bodyPr vert="horz" lIns="91440" tIns="45720" rIns="91440" bIns="45720" rtlCol="0">
            <a:normAutofit/>
          </a:bodyPr>
          <a:lstStyle/>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Document Object Model </a:t>
            </a:r>
            <a:endParaRPr kumimoji="0" lang="en-IN" sz="18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The </a:t>
            </a:r>
            <a:r>
              <a:rPr kumimoji="0" lang="en-IN"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document object</a:t>
            </a: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represents the whole html document.</a:t>
            </a: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When html document is loaded in the browser, it becomes a document object. It is the </a:t>
            </a:r>
            <a:r>
              <a:rPr kumimoji="0" lang="en-IN"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root element</a:t>
            </a: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that represents the html document. It has properties and methods. By the help of document object, we can add dynamic content to our web page.</a:t>
            </a: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0" i="0" u="none" strike="noStrike" kern="1200" cap="none" spc="0" normalizeH="0" baseline="0" noProof="0" dirty="0" err="1">
                <a:ln>
                  <a:noFill/>
                </a:ln>
                <a:solidFill>
                  <a:srgbClr val="FF0000"/>
                </a:solidFill>
                <a:effectLst/>
                <a:uLnTx/>
                <a:uFillTx/>
                <a:latin typeface="+mn-lt"/>
                <a:ea typeface="+mn-ea"/>
                <a:cs typeface="+mn-cs"/>
              </a:rPr>
              <a:t>window.document</a:t>
            </a: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Is </a:t>
            </a: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same </a:t>
            </a: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as </a:t>
            </a:r>
            <a:r>
              <a:rPr kumimoji="0" lang="en-IN" sz="1800" b="0" i="0" u="none" strike="noStrike" kern="1200" cap="none" spc="0" normalizeH="0" baseline="0" noProof="0" dirty="0" smtClean="0">
                <a:ln>
                  <a:noFill/>
                </a:ln>
                <a:solidFill>
                  <a:srgbClr val="FF0000"/>
                </a:solidFill>
                <a:effectLst/>
                <a:uLnTx/>
                <a:uFillTx/>
                <a:latin typeface="+mn-lt"/>
                <a:ea typeface="+mn-ea"/>
                <a:cs typeface="+mn-cs"/>
              </a:rPr>
              <a:t>document</a:t>
            </a:r>
            <a:r>
              <a:rPr kumimoji="0" lang="en-IN" sz="1800" b="0" i="0" u="none" strike="noStrike" kern="1200" cap="none" spc="0" normalizeH="0" baseline="0" noProof="0" dirty="0">
                <a:ln>
                  <a:noFill/>
                </a:ln>
                <a:solidFill>
                  <a:srgbClr val="FF0000"/>
                </a:solidFill>
                <a:effectLst/>
                <a:uLnTx/>
                <a:uFillTx/>
                <a:latin typeface="+mn-lt"/>
                <a:ea typeface="+mn-ea"/>
                <a:cs typeface="+mn-cs"/>
              </a:rPr>
              <a:t>  </a:t>
            </a:r>
            <a:endParaRPr kumimoji="0" lang="en-IN" sz="18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a:xfrm>
            <a:off x="1676400" y="627063"/>
            <a:ext cx="10515600" cy="132556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Methods Document Object</a:t>
            </a:r>
            <a:endParaRPr lang="en-IN" altLang="x-none" b="1" dirty="0">
              <a:latin typeface="Times New Roman" panose="02020603050405020304" pitchFamily="18" charset="0"/>
              <a:ea typeface="Times New Roman" panose="02020603050405020304" pitchFamily="18" charset="0"/>
            </a:endParaRPr>
          </a:p>
        </p:txBody>
      </p:sp>
      <p:graphicFrame>
        <p:nvGraphicFramePr>
          <p:cNvPr id="5" name="Content Placeholder 4"/>
          <p:cNvGraphicFramePr>
            <a:graphicFrameLocks noGrp="1"/>
          </p:cNvGraphicFramePr>
          <p:nvPr>
            <p:ph idx="1"/>
          </p:nvPr>
        </p:nvGraphicFramePr>
        <p:xfrm>
          <a:off x="935038" y="1731963"/>
          <a:ext cx="11102975" cy="3613150"/>
        </p:xfrm>
        <a:graphic>
          <a:graphicData uri="http://schemas.openxmlformats.org/drawingml/2006/table">
            <a:tbl>
              <a:tblPr>
                <a:tableStyleId>{5940675A-B579-460E-94D1-54222C63F5DA}</a:tableStyleId>
              </a:tblPr>
              <a:tblGrid>
                <a:gridCol w="2869540"/>
                <a:gridCol w="4098187"/>
                <a:gridCol w="4135271"/>
              </a:tblGrid>
              <a:tr h="365793">
                <a:tc>
                  <a:txBody>
                    <a:bodyPr/>
                    <a:lstStyle/>
                    <a:p>
                      <a:r>
                        <a:rPr lang="en-IN" sz="1800" dirty="0" smtClean="0">
                          <a:solidFill>
                            <a:srgbClr val="FF0000"/>
                          </a:solidFill>
                        </a:rPr>
                        <a:t>Method</a:t>
                      </a:r>
                      <a:endParaRPr lang="en-IN" sz="1800" dirty="0">
                        <a:solidFill>
                          <a:srgbClr val="FF0000"/>
                        </a:solidFill>
                      </a:endParaRPr>
                    </a:p>
                  </a:txBody>
                  <a:tcPr marL="91436" marR="91436" marT="45727" marB="45727" anchor="ctr">
                    <a:solidFill>
                      <a:schemeClr val="accent1">
                        <a:lumMod val="20000"/>
                        <a:lumOff val="80000"/>
                      </a:schemeClr>
                    </a:solidFill>
                  </a:tcPr>
                </a:tc>
                <a:tc>
                  <a:txBody>
                    <a:bodyPr/>
                    <a:lstStyle/>
                    <a:p>
                      <a:r>
                        <a:rPr lang="en-IN" sz="1800" dirty="0">
                          <a:solidFill>
                            <a:srgbClr val="FF0000"/>
                          </a:solidFill>
                        </a:rPr>
                        <a:t>Description</a:t>
                      </a:r>
                      <a:endParaRPr lang="en-IN" sz="1800" dirty="0">
                        <a:solidFill>
                          <a:srgbClr val="FF0000"/>
                        </a:solidFill>
                      </a:endParaRPr>
                    </a:p>
                  </a:txBody>
                  <a:tcPr marL="91436" marR="91436" marT="45727" marB="45727" anchor="ctr">
                    <a:solidFill>
                      <a:schemeClr val="accent1">
                        <a:lumMod val="20000"/>
                        <a:lumOff val="80000"/>
                      </a:schemeClr>
                    </a:solidFill>
                  </a:tcPr>
                </a:tc>
                <a:tc>
                  <a:txBody>
                    <a:bodyPr/>
                    <a:lstStyle/>
                    <a:p>
                      <a:r>
                        <a:rPr lang="en-IN" sz="1800" dirty="0" smtClean="0">
                          <a:solidFill>
                            <a:srgbClr val="FF0000"/>
                          </a:solidFill>
                        </a:rPr>
                        <a:t>Example</a:t>
                      </a:r>
                      <a:endParaRPr lang="en-IN" sz="1800" dirty="0">
                        <a:solidFill>
                          <a:srgbClr val="FF0000"/>
                        </a:solidFill>
                      </a:endParaRPr>
                    </a:p>
                  </a:txBody>
                  <a:tcPr marL="91436" marR="91436" marT="45727" marB="45727" anchor="ctr">
                    <a:solidFill>
                      <a:schemeClr val="accent1">
                        <a:lumMod val="20000"/>
                        <a:lumOff val="80000"/>
                      </a:schemeClr>
                    </a:solidFill>
                  </a:tcPr>
                </a:tc>
              </a:tr>
              <a:tr h="424191">
                <a:tc>
                  <a:txBody>
                    <a:bodyPr/>
                    <a:lstStyle/>
                    <a:p>
                      <a:r>
                        <a:rPr lang="en-IN" sz="1200" kern="1200" dirty="0" err="1" smtClean="0">
                          <a:solidFill>
                            <a:schemeClr val="tx1"/>
                          </a:solidFill>
                          <a:latin typeface="+mn-lt"/>
                          <a:ea typeface="+mn-ea"/>
                          <a:cs typeface="+mn-cs"/>
                        </a:rPr>
                        <a:t>document.write</a:t>
                      </a:r>
                      <a:r>
                        <a:rPr lang="en-IN" sz="1200" kern="1200" dirty="0">
                          <a:solidFill>
                            <a:schemeClr val="tx1"/>
                          </a:solidFill>
                          <a:latin typeface="+mn-lt"/>
                          <a:ea typeface="+mn-ea"/>
                          <a:cs typeface="+mn-cs"/>
                        </a:rPr>
                        <a:t>("string")</a:t>
                      </a:r>
                      <a:endParaRPr lang="en-IN" sz="1200" kern="1200" dirty="0">
                        <a:solidFill>
                          <a:schemeClr val="tx1"/>
                        </a:solidFill>
                        <a:latin typeface="+mn-lt"/>
                        <a:ea typeface="+mn-ea"/>
                        <a:cs typeface="+mn-cs"/>
                      </a:endParaRPr>
                    </a:p>
                  </a:txBody>
                  <a:tcPr marL="91436" marR="91436" marT="45727" marB="45727" anchor="ctr"/>
                </a:tc>
                <a:tc>
                  <a:txBody>
                    <a:bodyPr/>
                    <a:lstStyle/>
                    <a:p>
                      <a:r>
                        <a:rPr lang="en-IN" sz="1200" kern="1200" dirty="0">
                          <a:solidFill>
                            <a:schemeClr val="tx1"/>
                          </a:solidFill>
                          <a:latin typeface="+mn-lt"/>
                          <a:ea typeface="+mn-ea"/>
                          <a:cs typeface="+mn-cs"/>
                        </a:rPr>
                        <a:t>writes the given string on the </a:t>
                      </a:r>
                      <a:r>
                        <a:rPr lang="en-IN" sz="1200" kern="1200" dirty="0" err="1">
                          <a:solidFill>
                            <a:schemeClr val="tx1"/>
                          </a:solidFill>
                          <a:latin typeface="+mn-lt"/>
                          <a:ea typeface="+mn-ea"/>
                          <a:cs typeface="+mn-cs"/>
                        </a:rPr>
                        <a:t>doucment</a:t>
                      </a:r>
                      <a:r>
                        <a:rPr lang="en-IN" sz="1200" kern="1200" dirty="0">
                          <a:solidFill>
                            <a:schemeClr val="tx1"/>
                          </a:solidFill>
                          <a:latin typeface="+mn-lt"/>
                          <a:ea typeface="+mn-ea"/>
                          <a:cs typeface="+mn-cs"/>
                        </a:rPr>
                        <a:t>.</a:t>
                      </a:r>
                      <a:endParaRPr lang="en-IN" sz="1200" kern="1200" dirty="0">
                        <a:solidFill>
                          <a:schemeClr val="tx1"/>
                        </a:solidFill>
                        <a:latin typeface="+mn-lt"/>
                        <a:ea typeface="+mn-ea"/>
                        <a:cs typeface="+mn-cs"/>
                      </a:endParaRPr>
                    </a:p>
                  </a:txBody>
                  <a:tcPr marL="91436" marR="91436" marT="45727" marB="45727" anchor="ctr"/>
                </a:tc>
                <a:tc>
                  <a:txBody>
                    <a:bodyPr/>
                    <a:lstStyle/>
                    <a:p>
                      <a:r>
                        <a:rPr lang="en-IN" sz="1200" kern="1200" dirty="0" err="1" smtClean="0">
                          <a:solidFill>
                            <a:schemeClr val="tx1"/>
                          </a:solidFill>
                          <a:latin typeface="+mn-lt"/>
                          <a:ea typeface="+mn-ea"/>
                          <a:cs typeface="+mn-cs"/>
                        </a:rPr>
                        <a:t>document.write</a:t>
                      </a:r>
                      <a:r>
                        <a:rPr lang="en-IN" sz="1200" kern="1200" dirty="0" smtClean="0">
                          <a:solidFill>
                            <a:schemeClr val="tx1"/>
                          </a:solidFill>
                          <a:latin typeface="+mn-lt"/>
                          <a:ea typeface="+mn-ea"/>
                          <a:cs typeface="+mn-cs"/>
                        </a:rPr>
                        <a:t>(‘’hello”);</a:t>
                      </a:r>
                      <a:endParaRPr lang="en-IN" sz="1200" kern="1200" dirty="0">
                        <a:solidFill>
                          <a:schemeClr val="tx1"/>
                        </a:solidFill>
                        <a:latin typeface="+mn-lt"/>
                        <a:ea typeface="+mn-ea"/>
                        <a:cs typeface="+mn-cs"/>
                      </a:endParaRPr>
                    </a:p>
                  </a:txBody>
                  <a:tcPr marL="91436" marR="91436" marT="45727" marB="45727" anchor="ctr"/>
                </a:tc>
              </a:tr>
              <a:tr h="457239">
                <a:tc>
                  <a:txBody>
                    <a:bodyPr/>
                    <a:lstStyle/>
                    <a:p>
                      <a:pPr marL="0" algn="l" defTabSz="914400" rtl="0" eaLnBrk="1" latinLnBrk="0" hangingPunct="1"/>
                      <a:r>
                        <a:rPr lang="en-IN" sz="1200" kern="1200" dirty="0" err="1" smtClean="0">
                          <a:solidFill>
                            <a:schemeClr val="tx1"/>
                          </a:solidFill>
                          <a:latin typeface="+mn-lt"/>
                          <a:ea typeface="+mn-ea"/>
                          <a:cs typeface="+mn-cs"/>
                        </a:rPr>
                        <a:t>document.writeln</a:t>
                      </a:r>
                      <a:r>
                        <a:rPr lang="en-IN" sz="1200" kern="1200" dirty="0">
                          <a:solidFill>
                            <a:schemeClr val="tx1"/>
                          </a:solidFill>
                          <a:latin typeface="+mn-lt"/>
                          <a:ea typeface="+mn-ea"/>
                          <a:cs typeface="+mn-cs"/>
                        </a:rPr>
                        <a:t>("string")</a:t>
                      </a:r>
                      <a:endParaRPr lang="en-IN" sz="1200" kern="1200" dirty="0">
                        <a:solidFill>
                          <a:schemeClr val="tx1"/>
                        </a:solidFill>
                        <a:latin typeface="+mn-lt"/>
                        <a:ea typeface="+mn-ea"/>
                        <a:cs typeface="+mn-cs"/>
                      </a:endParaRPr>
                    </a:p>
                  </a:txBody>
                  <a:tcPr marL="91436" marR="91436" marT="45727" marB="45727" anchor="ctr"/>
                </a:tc>
                <a:tc>
                  <a:txBody>
                    <a:bodyPr/>
                    <a:lstStyle/>
                    <a:p>
                      <a:pPr marL="0" algn="l" defTabSz="914400" rtl="0" eaLnBrk="1" latinLnBrk="0" hangingPunct="1"/>
                      <a:r>
                        <a:rPr lang="en-IN" sz="1200" kern="1200" dirty="0">
                          <a:solidFill>
                            <a:schemeClr val="tx1"/>
                          </a:solidFill>
                          <a:latin typeface="+mn-lt"/>
                          <a:ea typeface="+mn-ea"/>
                          <a:cs typeface="+mn-cs"/>
                        </a:rPr>
                        <a:t>writes the given string on the </a:t>
                      </a:r>
                      <a:r>
                        <a:rPr lang="en-IN" sz="1200" kern="1200" dirty="0" err="1">
                          <a:solidFill>
                            <a:schemeClr val="tx1"/>
                          </a:solidFill>
                          <a:latin typeface="+mn-lt"/>
                          <a:ea typeface="+mn-ea"/>
                          <a:cs typeface="+mn-cs"/>
                        </a:rPr>
                        <a:t>doucment</a:t>
                      </a:r>
                      <a:r>
                        <a:rPr lang="en-IN" sz="1200" kern="1200" dirty="0">
                          <a:solidFill>
                            <a:schemeClr val="tx1"/>
                          </a:solidFill>
                          <a:latin typeface="+mn-lt"/>
                          <a:ea typeface="+mn-ea"/>
                          <a:cs typeface="+mn-cs"/>
                        </a:rPr>
                        <a:t> with newline character at the end.</a:t>
                      </a:r>
                      <a:endParaRPr lang="en-IN" sz="1200" kern="1200" dirty="0">
                        <a:solidFill>
                          <a:schemeClr val="tx1"/>
                        </a:solidFill>
                        <a:latin typeface="+mn-lt"/>
                        <a:ea typeface="+mn-ea"/>
                        <a:cs typeface="+mn-cs"/>
                      </a:endParaRPr>
                    </a:p>
                  </a:txBody>
                  <a:tcPr marL="91436" marR="91436" marT="45727" marB="45727"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kern="1200" dirty="0" err="1" smtClean="0">
                          <a:solidFill>
                            <a:schemeClr val="tx1"/>
                          </a:solidFill>
                          <a:latin typeface="+mn-lt"/>
                          <a:ea typeface="+mn-ea"/>
                          <a:cs typeface="+mn-cs"/>
                        </a:rPr>
                        <a:t>document.write</a:t>
                      </a:r>
                      <a:r>
                        <a:rPr lang="en-IN" sz="1200" kern="1200" dirty="0" smtClean="0">
                          <a:solidFill>
                            <a:schemeClr val="tx1"/>
                          </a:solidFill>
                          <a:latin typeface="+mn-lt"/>
                          <a:ea typeface="+mn-ea"/>
                          <a:cs typeface="+mn-cs"/>
                        </a:rPr>
                        <a:t>(‘’hello”);</a:t>
                      </a:r>
                      <a:endParaRPr lang="en-IN" sz="1200" kern="1200" dirty="0" smtClean="0">
                        <a:solidFill>
                          <a:schemeClr val="tx1"/>
                        </a:solidFill>
                        <a:latin typeface="+mn-lt"/>
                        <a:ea typeface="+mn-ea"/>
                        <a:cs typeface="+mn-cs"/>
                      </a:endParaRPr>
                    </a:p>
                    <a:p>
                      <a:pPr marL="0" algn="l" defTabSz="914400" rtl="0" eaLnBrk="1" latinLnBrk="0" hangingPunct="1"/>
                      <a:endParaRPr lang="en-IN" sz="1200" kern="1200" dirty="0">
                        <a:solidFill>
                          <a:schemeClr val="tx1"/>
                        </a:solidFill>
                        <a:latin typeface="+mn-lt"/>
                        <a:ea typeface="+mn-ea"/>
                        <a:cs typeface="+mn-cs"/>
                      </a:endParaRPr>
                    </a:p>
                  </a:txBody>
                  <a:tcPr marL="91436" marR="91436" marT="45727" marB="45727" anchor="ctr"/>
                </a:tc>
              </a:tr>
              <a:tr h="292977">
                <a:tc>
                  <a:txBody>
                    <a:bodyPr/>
                    <a:lstStyle/>
                    <a:p>
                      <a:pPr marL="0" algn="l" defTabSz="914400" rtl="0" eaLnBrk="1" latinLnBrk="0" hangingPunct="1"/>
                      <a:r>
                        <a:rPr lang="en-IN" sz="1200" kern="1200" dirty="0" err="1" smtClean="0">
                          <a:solidFill>
                            <a:schemeClr val="tx1"/>
                          </a:solidFill>
                          <a:latin typeface="+mn-lt"/>
                          <a:ea typeface="+mn-ea"/>
                          <a:cs typeface="+mn-cs"/>
                        </a:rPr>
                        <a:t>document.getElementById</a:t>
                      </a:r>
                      <a:r>
                        <a:rPr lang="en-IN" sz="1200" kern="1200" dirty="0">
                          <a:solidFill>
                            <a:schemeClr val="tx1"/>
                          </a:solidFill>
                          <a:latin typeface="+mn-lt"/>
                          <a:ea typeface="+mn-ea"/>
                          <a:cs typeface="+mn-cs"/>
                        </a:rPr>
                        <a:t>()</a:t>
                      </a:r>
                      <a:endParaRPr lang="en-IN" sz="1200" kern="1200" dirty="0">
                        <a:solidFill>
                          <a:schemeClr val="tx1"/>
                        </a:solidFill>
                        <a:latin typeface="+mn-lt"/>
                        <a:ea typeface="+mn-ea"/>
                        <a:cs typeface="+mn-cs"/>
                      </a:endParaRPr>
                    </a:p>
                  </a:txBody>
                  <a:tcPr marL="91436" marR="91436" marT="45727" marB="45727" anchor="ctr"/>
                </a:tc>
                <a:tc>
                  <a:txBody>
                    <a:bodyPr/>
                    <a:lstStyle/>
                    <a:p>
                      <a:pPr marL="0" algn="l" defTabSz="914400" rtl="0" eaLnBrk="1" latinLnBrk="0" hangingPunct="1"/>
                      <a:r>
                        <a:rPr lang="en-IN" sz="1200" kern="1200" dirty="0">
                          <a:solidFill>
                            <a:schemeClr val="tx1"/>
                          </a:solidFill>
                          <a:latin typeface="+mn-lt"/>
                          <a:ea typeface="+mn-ea"/>
                          <a:cs typeface="+mn-cs"/>
                        </a:rPr>
                        <a:t>returns the element having the given id value.</a:t>
                      </a:r>
                      <a:endParaRPr lang="en-IN" sz="1200" kern="1200" dirty="0">
                        <a:solidFill>
                          <a:schemeClr val="tx1"/>
                        </a:solidFill>
                        <a:latin typeface="+mn-lt"/>
                        <a:ea typeface="+mn-ea"/>
                        <a:cs typeface="+mn-cs"/>
                      </a:endParaRPr>
                    </a:p>
                  </a:txBody>
                  <a:tcPr marL="91436" marR="91436" marT="45727" marB="45727" anchor="ctr"/>
                </a:tc>
                <a:tc>
                  <a:txBody>
                    <a:bodyPr/>
                    <a:lstStyle/>
                    <a:p>
                      <a:pPr marL="0" algn="l" defTabSz="914400" rtl="0" eaLnBrk="1" latinLnBrk="0" hangingPunct="1"/>
                      <a:r>
                        <a:rPr lang="en-IN" sz="1200" kern="1200" dirty="0" err="1" smtClean="0">
                          <a:solidFill>
                            <a:schemeClr val="tx1"/>
                          </a:solidFill>
                          <a:latin typeface="+mn-lt"/>
                          <a:ea typeface="+mn-ea"/>
                          <a:cs typeface="+mn-cs"/>
                        </a:rPr>
                        <a:t>var</a:t>
                      </a:r>
                      <a:r>
                        <a:rPr lang="en-IN" sz="1200" kern="1200" dirty="0" smtClean="0">
                          <a:solidFill>
                            <a:schemeClr val="tx1"/>
                          </a:solidFill>
                          <a:latin typeface="+mn-lt"/>
                          <a:ea typeface="+mn-ea"/>
                          <a:cs typeface="+mn-cs"/>
                        </a:rPr>
                        <a:t> a=</a:t>
                      </a:r>
                      <a:r>
                        <a:rPr lang="en-IN" sz="1200" kern="1200" dirty="0" err="1" smtClean="0">
                          <a:solidFill>
                            <a:schemeClr val="tx1"/>
                          </a:solidFill>
                          <a:latin typeface="+mn-lt"/>
                          <a:ea typeface="+mn-ea"/>
                          <a:cs typeface="+mn-cs"/>
                        </a:rPr>
                        <a:t>document.getElementById</a:t>
                      </a:r>
                      <a:r>
                        <a:rPr lang="en-IN" sz="1200" kern="1200" dirty="0" smtClean="0">
                          <a:solidFill>
                            <a:schemeClr val="tx1"/>
                          </a:solidFill>
                          <a:latin typeface="+mn-lt"/>
                          <a:ea typeface="+mn-ea"/>
                          <a:cs typeface="+mn-cs"/>
                        </a:rPr>
                        <a:t>(“p1”).value</a:t>
                      </a:r>
                      <a:endParaRPr lang="en-IN" sz="1200" kern="1200" dirty="0">
                        <a:solidFill>
                          <a:schemeClr val="tx1"/>
                        </a:solidFill>
                        <a:latin typeface="+mn-lt"/>
                        <a:ea typeface="+mn-ea"/>
                        <a:cs typeface="+mn-cs"/>
                      </a:endParaRPr>
                    </a:p>
                  </a:txBody>
                  <a:tcPr marL="91436" marR="91436" marT="45727" marB="45727" anchor="ctr"/>
                </a:tc>
              </a:tr>
              <a:tr h="326183">
                <a:tc>
                  <a:txBody>
                    <a:bodyPr/>
                    <a:lstStyle/>
                    <a:p>
                      <a:pPr marL="0" algn="l" defTabSz="914400" rtl="0" eaLnBrk="1" latinLnBrk="0" hangingPunct="1"/>
                      <a:r>
                        <a:rPr lang="en-IN" sz="1200" kern="1200" dirty="0" err="1" smtClean="0">
                          <a:solidFill>
                            <a:schemeClr val="tx1"/>
                          </a:solidFill>
                          <a:latin typeface="+mn-lt"/>
                          <a:ea typeface="+mn-ea"/>
                          <a:cs typeface="+mn-cs"/>
                        </a:rPr>
                        <a:t>document.getElementsByName</a:t>
                      </a:r>
                      <a:r>
                        <a:rPr lang="en-IN" sz="1200" kern="1200" dirty="0">
                          <a:solidFill>
                            <a:schemeClr val="tx1"/>
                          </a:solidFill>
                          <a:latin typeface="+mn-lt"/>
                          <a:ea typeface="+mn-ea"/>
                          <a:cs typeface="+mn-cs"/>
                        </a:rPr>
                        <a:t>()</a:t>
                      </a:r>
                      <a:endParaRPr lang="en-IN" sz="1200" kern="1200" dirty="0">
                        <a:solidFill>
                          <a:schemeClr val="tx1"/>
                        </a:solidFill>
                        <a:latin typeface="+mn-lt"/>
                        <a:ea typeface="+mn-ea"/>
                        <a:cs typeface="+mn-cs"/>
                      </a:endParaRPr>
                    </a:p>
                  </a:txBody>
                  <a:tcPr marL="91436" marR="91436" marT="45727" marB="45727" anchor="ctr"/>
                </a:tc>
                <a:tc>
                  <a:txBody>
                    <a:bodyPr/>
                    <a:lstStyle/>
                    <a:p>
                      <a:pPr marL="0" algn="l" defTabSz="914400" rtl="0" eaLnBrk="1" latinLnBrk="0" hangingPunct="1"/>
                      <a:r>
                        <a:rPr lang="en-IN" sz="1200" kern="1200" dirty="0">
                          <a:solidFill>
                            <a:schemeClr val="tx1"/>
                          </a:solidFill>
                          <a:latin typeface="+mn-lt"/>
                          <a:ea typeface="+mn-ea"/>
                          <a:cs typeface="+mn-cs"/>
                        </a:rPr>
                        <a:t>returns all the elements having the given name value.</a:t>
                      </a:r>
                      <a:endParaRPr lang="en-IN" sz="1200" kern="1200" dirty="0">
                        <a:solidFill>
                          <a:schemeClr val="tx1"/>
                        </a:solidFill>
                        <a:latin typeface="+mn-lt"/>
                        <a:ea typeface="+mn-ea"/>
                        <a:cs typeface="+mn-cs"/>
                      </a:endParaRPr>
                    </a:p>
                  </a:txBody>
                  <a:tcPr marL="91436" marR="91436" marT="45727" marB="45727"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kern="1200" dirty="0" err="1" smtClean="0">
                          <a:solidFill>
                            <a:schemeClr val="accent2">
                              <a:lumMod val="50000"/>
                            </a:schemeClr>
                          </a:solidFill>
                          <a:latin typeface="+mn-lt"/>
                          <a:ea typeface="+mn-ea"/>
                          <a:cs typeface="+mn-cs"/>
                        </a:rPr>
                        <a:t>var</a:t>
                      </a:r>
                      <a:r>
                        <a:rPr lang="en-IN" sz="1200" kern="1200" dirty="0" smtClean="0">
                          <a:solidFill>
                            <a:schemeClr val="accent2">
                              <a:lumMod val="50000"/>
                            </a:schemeClr>
                          </a:solidFill>
                          <a:latin typeface="+mn-lt"/>
                          <a:ea typeface="+mn-ea"/>
                          <a:cs typeface="+mn-cs"/>
                        </a:rPr>
                        <a:t> a=</a:t>
                      </a:r>
                      <a:r>
                        <a:rPr lang="en-IN" sz="1200" kern="1200" dirty="0" err="1" smtClean="0">
                          <a:solidFill>
                            <a:schemeClr val="accent2">
                              <a:lumMod val="50000"/>
                            </a:schemeClr>
                          </a:solidFill>
                          <a:latin typeface="+mn-lt"/>
                          <a:ea typeface="+mn-ea"/>
                          <a:cs typeface="+mn-cs"/>
                        </a:rPr>
                        <a:t>document.getElementsByName</a:t>
                      </a:r>
                      <a:r>
                        <a:rPr lang="en-IN" sz="1200" kern="1200" dirty="0" smtClean="0">
                          <a:solidFill>
                            <a:schemeClr val="accent2">
                              <a:lumMod val="50000"/>
                            </a:schemeClr>
                          </a:solidFill>
                          <a:latin typeface="+mn-lt"/>
                          <a:ea typeface="+mn-ea"/>
                          <a:cs typeface="+mn-cs"/>
                        </a:rPr>
                        <a:t>(“</a:t>
                      </a:r>
                      <a:r>
                        <a:rPr lang="en-IN" sz="1200" kern="1200" dirty="0" err="1" smtClean="0">
                          <a:solidFill>
                            <a:schemeClr val="accent2">
                              <a:lumMod val="50000"/>
                            </a:schemeClr>
                          </a:solidFill>
                          <a:latin typeface="+mn-lt"/>
                          <a:ea typeface="+mn-ea"/>
                          <a:cs typeface="+mn-cs"/>
                        </a:rPr>
                        <a:t>pera</a:t>
                      </a:r>
                      <a:r>
                        <a:rPr lang="en-IN" sz="1200" kern="1200" dirty="0" smtClean="0">
                          <a:solidFill>
                            <a:schemeClr val="accent2">
                              <a:lumMod val="50000"/>
                            </a:schemeClr>
                          </a:solidFill>
                          <a:latin typeface="+mn-lt"/>
                          <a:ea typeface="+mn-ea"/>
                          <a:cs typeface="+mn-cs"/>
                        </a:rPr>
                        <a:t>”).value</a:t>
                      </a:r>
                      <a:endParaRPr lang="en-IN" sz="1200" kern="1200" dirty="0" smtClean="0">
                        <a:solidFill>
                          <a:schemeClr val="accent2">
                            <a:lumMod val="50000"/>
                          </a:schemeClr>
                        </a:solidFill>
                        <a:latin typeface="+mn-lt"/>
                        <a:ea typeface="+mn-ea"/>
                        <a:cs typeface="+mn-cs"/>
                      </a:endParaRPr>
                    </a:p>
                  </a:txBody>
                  <a:tcPr marL="91436" marR="91436" marT="45727" marB="45727" anchor="ctr"/>
                </a:tc>
              </a:tr>
              <a:tr h="327107">
                <a:tc>
                  <a:txBody>
                    <a:bodyPr/>
                    <a:lstStyle/>
                    <a:p>
                      <a:pPr marL="0" algn="l" defTabSz="914400" rtl="0" eaLnBrk="1" latinLnBrk="0" hangingPunct="1"/>
                      <a:r>
                        <a:rPr lang="en-IN" sz="1200" kern="1200" dirty="0" err="1" smtClean="0">
                          <a:solidFill>
                            <a:schemeClr val="tx1"/>
                          </a:solidFill>
                          <a:latin typeface="+mn-lt"/>
                          <a:ea typeface="+mn-ea"/>
                          <a:cs typeface="+mn-cs"/>
                        </a:rPr>
                        <a:t>document.getElementsByTagName</a:t>
                      </a:r>
                      <a:r>
                        <a:rPr lang="en-IN" sz="1200" kern="1200" dirty="0">
                          <a:solidFill>
                            <a:schemeClr val="tx1"/>
                          </a:solidFill>
                          <a:latin typeface="+mn-lt"/>
                          <a:ea typeface="+mn-ea"/>
                          <a:cs typeface="+mn-cs"/>
                        </a:rPr>
                        <a:t>()</a:t>
                      </a:r>
                      <a:endParaRPr lang="en-IN" sz="1200" kern="1200" dirty="0">
                        <a:solidFill>
                          <a:schemeClr val="tx1"/>
                        </a:solidFill>
                        <a:latin typeface="+mn-lt"/>
                        <a:ea typeface="+mn-ea"/>
                        <a:cs typeface="+mn-cs"/>
                      </a:endParaRPr>
                    </a:p>
                  </a:txBody>
                  <a:tcPr marL="91436" marR="91436" marT="45727" marB="45727" anchor="ctr"/>
                </a:tc>
                <a:tc>
                  <a:txBody>
                    <a:bodyPr/>
                    <a:lstStyle/>
                    <a:p>
                      <a:pPr marL="0" algn="l" defTabSz="914400" rtl="0" eaLnBrk="1" latinLnBrk="0" hangingPunct="1"/>
                      <a:r>
                        <a:rPr lang="en-IN" sz="1200" kern="1200" dirty="0">
                          <a:solidFill>
                            <a:schemeClr val="tx1"/>
                          </a:solidFill>
                          <a:latin typeface="+mn-lt"/>
                          <a:ea typeface="+mn-ea"/>
                          <a:cs typeface="+mn-cs"/>
                        </a:rPr>
                        <a:t>returns all the elements having the given tag name.</a:t>
                      </a:r>
                      <a:endParaRPr lang="en-IN" sz="1200" kern="1200" dirty="0">
                        <a:solidFill>
                          <a:schemeClr val="tx1"/>
                        </a:solidFill>
                        <a:latin typeface="+mn-lt"/>
                        <a:ea typeface="+mn-ea"/>
                        <a:cs typeface="+mn-cs"/>
                      </a:endParaRPr>
                    </a:p>
                  </a:txBody>
                  <a:tcPr marL="91436" marR="91436" marT="45727" marB="45727"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kern="1200" dirty="0" err="1" smtClean="0">
                          <a:solidFill>
                            <a:schemeClr val="accent6"/>
                          </a:solidFill>
                          <a:latin typeface="+mn-lt"/>
                          <a:ea typeface="+mn-ea"/>
                          <a:cs typeface="+mn-cs"/>
                        </a:rPr>
                        <a:t>var</a:t>
                      </a:r>
                      <a:r>
                        <a:rPr lang="en-IN" sz="1200" kern="1200" dirty="0" smtClean="0">
                          <a:solidFill>
                            <a:schemeClr val="accent6"/>
                          </a:solidFill>
                          <a:latin typeface="+mn-lt"/>
                          <a:ea typeface="+mn-ea"/>
                          <a:cs typeface="+mn-cs"/>
                        </a:rPr>
                        <a:t> a=</a:t>
                      </a:r>
                      <a:r>
                        <a:rPr lang="en-IN" sz="1200" kern="1200" dirty="0" err="1" smtClean="0">
                          <a:solidFill>
                            <a:schemeClr val="accent6"/>
                          </a:solidFill>
                          <a:latin typeface="+mn-lt"/>
                          <a:ea typeface="+mn-ea"/>
                          <a:cs typeface="+mn-cs"/>
                        </a:rPr>
                        <a:t>document.getElementsByTagName</a:t>
                      </a:r>
                      <a:r>
                        <a:rPr lang="en-IN" sz="1200" kern="1200" dirty="0" smtClean="0">
                          <a:solidFill>
                            <a:schemeClr val="accent6"/>
                          </a:solidFill>
                          <a:latin typeface="+mn-lt"/>
                          <a:ea typeface="+mn-ea"/>
                          <a:cs typeface="+mn-cs"/>
                        </a:rPr>
                        <a:t>(“p”).value</a:t>
                      </a:r>
                      <a:endParaRPr lang="en-IN" sz="1200" kern="1200" dirty="0" smtClean="0">
                        <a:solidFill>
                          <a:schemeClr val="accent6"/>
                        </a:solidFill>
                        <a:latin typeface="+mn-lt"/>
                        <a:ea typeface="+mn-ea"/>
                        <a:cs typeface="+mn-cs"/>
                      </a:endParaRPr>
                    </a:p>
                  </a:txBody>
                  <a:tcPr marL="91436" marR="91436" marT="45727" marB="45727" anchor="ctr"/>
                </a:tc>
              </a:tr>
              <a:tr h="299809">
                <a:tc>
                  <a:txBody>
                    <a:bodyPr/>
                    <a:lstStyle/>
                    <a:p>
                      <a:pPr marL="0" algn="l" defTabSz="914400" rtl="0" eaLnBrk="1" latinLnBrk="0" hangingPunct="1"/>
                      <a:r>
                        <a:rPr lang="en-IN" sz="1200" kern="1200" dirty="0" err="1" smtClean="0">
                          <a:solidFill>
                            <a:schemeClr val="tx1"/>
                          </a:solidFill>
                          <a:latin typeface="+mn-lt"/>
                          <a:ea typeface="+mn-ea"/>
                          <a:cs typeface="+mn-cs"/>
                        </a:rPr>
                        <a:t>document.getElementsByClassName</a:t>
                      </a:r>
                      <a:r>
                        <a:rPr lang="en-IN" sz="1200" kern="1200" dirty="0">
                          <a:solidFill>
                            <a:schemeClr val="tx1"/>
                          </a:solidFill>
                          <a:latin typeface="+mn-lt"/>
                          <a:ea typeface="+mn-ea"/>
                          <a:cs typeface="+mn-cs"/>
                        </a:rPr>
                        <a:t>()</a:t>
                      </a:r>
                      <a:endParaRPr lang="en-IN" sz="1200" kern="1200" dirty="0">
                        <a:solidFill>
                          <a:schemeClr val="tx1"/>
                        </a:solidFill>
                        <a:latin typeface="+mn-lt"/>
                        <a:ea typeface="+mn-ea"/>
                        <a:cs typeface="+mn-cs"/>
                      </a:endParaRPr>
                    </a:p>
                  </a:txBody>
                  <a:tcPr marL="91436" marR="91436" marT="45727" marB="45727" anchor="ctr"/>
                </a:tc>
                <a:tc>
                  <a:txBody>
                    <a:bodyPr/>
                    <a:lstStyle/>
                    <a:p>
                      <a:pPr marL="0" algn="l" defTabSz="914400" rtl="0" eaLnBrk="1" latinLnBrk="0" hangingPunct="1"/>
                      <a:r>
                        <a:rPr lang="en-IN" sz="1200" kern="1200" dirty="0">
                          <a:solidFill>
                            <a:schemeClr val="tx1"/>
                          </a:solidFill>
                          <a:latin typeface="+mn-lt"/>
                          <a:ea typeface="+mn-ea"/>
                          <a:cs typeface="+mn-cs"/>
                        </a:rPr>
                        <a:t>returns all the elements having the given class name.</a:t>
                      </a:r>
                      <a:endParaRPr lang="en-IN" sz="1200" kern="1200" dirty="0">
                        <a:solidFill>
                          <a:schemeClr val="tx1"/>
                        </a:solidFill>
                        <a:latin typeface="+mn-lt"/>
                        <a:ea typeface="+mn-ea"/>
                        <a:cs typeface="+mn-cs"/>
                      </a:endParaRPr>
                    </a:p>
                  </a:txBody>
                  <a:tcPr marL="91436" marR="91436" marT="45727" marB="45727"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kern="1200" dirty="0" err="1" smtClean="0">
                          <a:solidFill>
                            <a:srgbClr val="7030A0"/>
                          </a:solidFill>
                          <a:latin typeface="+mn-lt"/>
                          <a:ea typeface="+mn-ea"/>
                          <a:cs typeface="+mn-cs"/>
                        </a:rPr>
                        <a:t>var</a:t>
                      </a:r>
                      <a:r>
                        <a:rPr lang="en-IN" sz="1200" kern="1200" dirty="0" smtClean="0">
                          <a:solidFill>
                            <a:srgbClr val="7030A0"/>
                          </a:solidFill>
                          <a:latin typeface="+mn-lt"/>
                          <a:ea typeface="+mn-ea"/>
                          <a:cs typeface="+mn-cs"/>
                        </a:rPr>
                        <a:t> a=</a:t>
                      </a:r>
                      <a:r>
                        <a:rPr lang="en-IN" sz="1200" kern="1200" dirty="0" err="1" smtClean="0">
                          <a:solidFill>
                            <a:srgbClr val="7030A0"/>
                          </a:solidFill>
                          <a:latin typeface="+mn-lt"/>
                          <a:ea typeface="+mn-ea"/>
                          <a:cs typeface="+mn-cs"/>
                        </a:rPr>
                        <a:t>document.getElementsByClassName</a:t>
                      </a:r>
                      <a:r>
                        <a:rPr lang="en-IN" sz="1200" kern="1200" dirty="0" smtClean="0">
                          <a:solidFill>
                            <a:srgbClr val="7030A0"/>
                          </a:solidFill>
                          <a:latin typeface="+mn-lt"/>
                          <a:ea typeface="+mn-ea"/>
                          <a:cs typeface="+mn-cs"/>
                        </a:rPr>
                        <a:t>(“class1”).value</a:t>
                      </a:r>
                      <a:endParaRPr lang="en-IN" sz="1200" kern="1200" dirty="0" smtClean="0">
                        <a:solidFill>
                          <a:srgbClr val="7030A0"/>
                        </a:solidFill>
                        <a:latin typeface="+mn-lt"/>
                        <a:ea typeface="+mn-ea"/>
                        <a:cs typeface="+mn-cs"/>
                      </a:endParaRPr>
                    </a:p>
                  </a:txBody>
                  <a:tcPr marL="91436" marR="91436" marT="45727" marB="45727" anchor="ctr"/>
                </a:tc>
              </a:tr>
              <a:tr h="518189">
                <a:tc>
                  <a:txBody>
                    <a:bodyPr/>
                    <a:lstStyle/>
                    <a:p>
                      <a:pPr marL="0" algn="l" defTabSz="914400" rtl="0" eaLnBrk="1" fontAlgn="t" latinLnBrk="0" hangingPunct="1"/>
                      <a:r>
                        <a:rPr lang="en-IN" sz="1200" kern="1200" dirty="0" err="1">
                          <a:solidFill>
                            <a:schemeClr val="tx1"/>
                          </a:solidFill>
                          <a:latin typeface="+mn-lt"/>
                          <a:ea typeface="+mn-ea"/>
                          <a:cs typeface="+mn-cs"/>
                        </a:rPr>
                        <a:t>document.querySelector</a:t>
                      </a:r>
                      <a:r>
                        <a:rPr lang="en-IN" sz="1200" kern="1200" dirty="0">
                          <a:solidFill>
                            <a:schemeClr val="tx1"/>
                          </a:solidFill>
                          <a:latin typeface="+mn-lt"/>
                          <a:ea typeface="+mn-ea"/>
                          <a:cs typeface="+mn-cs"/>
                        </a:rPr>
                        <a:t>()</a:t>
                      </a:r>
                      <a:endParaRPr lang="en-IN" sz="1200" kern="1200" dirty="0">
                        <a:solidFill>
                          <a:schemeClr val="tx1"/>
                        </a:solidFill>
                        <a:latin typeface="+mn-lt"/>
                        <a:ea typeface="+mn-ea"/>
                        <a:cs typeface="+mn-cs"/>
                      </a:endParaRPr>
                    </a:p>
                  </a:txBody>
                  <a:tcPr marL="152394" marR="76198" marT="76202" marB="76202"/>
                </a:tc>
                <a:tc>
                  <a:txBody>
                    <a:bodyPr/>
                    <a:lstStyle/>
                    <a:p>
                      <a:pPr marL="0" algn="l" defTabSz="914400" rtl="0" eaLnBrk="1" fontAlgn="t" latinLnBrk="0" hangingPunct="1"/>
                      <a:r>
                        <a:rPr lang="en-IN" sz="1200" kern="1200" dirty="0">
                          <a:solidFill>
                            <a:schemeClr val="tx1"/>
                          </a:solidFill>
                          <a:latin typeface="+mn-lt"/>
                          <a:ea typeface="+mn-ea"/>
                          <a:cs typeface="+mn-cs"/>
                        </a:rPr>
                        <a:t>Returns the first element that matches a specified CSS selector(s) in the document</a:t>
                      </a:r>
                      <a:endParaRPr lang="en-IN" sz="1200" kern="1200" dirty="0">
                        <a:solidFill>
                          <a:schemeClr val="tx1"/>
                        </a:solidFill>
                        <a:latin typeface="+mn-lt"/>
                        <a:ea typeface="+mn-ea"/>
                        <a:cs typeface="+mn-cs"/>
                      </a:endParaRPr>
                    </a:p>
                  </a:txBody>
                  <a:tcPr marL="76198" marR="76198" marT="76202" marB="76202"/>
                </a:tc>
                <a:tc>
                  <a:txBody>
                    <a:bodyPr/>
                    <a:lstStyle/>
                    <a:p>
                      <a:pPr marL="0" algn="l" defTabSz="914400" rtl="0" eaLnBrk="1" fontAlgn="t" latinLnBrk="0" hangingPunct="1"/>
                      <a:r>
                        <a:rPr lang="en-IN" sz="1200" kern="1200" dirty="0" err="1" smtClean="0">
                          <a:solidFill>
                            <a:schemeClr val="tx1"/>
                          </a:solidFill>
                          <a:latin typeface="+mn-lt"/>
                          <a:ea typeface="+mn-ea"/>
                          <a:cs typeface="+mn-cs"/>
                        </a:rPr>
                        <a:t>Var</a:t>
                      </a:r>
                      <a:r>
                        <a:rPr lang="en-IN" sz="1200" kern="1200" baseline="0" dirty="0" smtClean="0">
                          <a:solidFill>
                            <a:schemeClr val="tx1"/>
                          </a:solidFill>
                          <a:latin typeface="+mn-lt"/>
                          <a:ea typeface="+mn-ea"/>
                          <a:cs typeface="+mn-cs"/>
                        </a:rPr>
                        <a:t> a = </a:t>
                      </a:r>
                      <a:r>
                        <a:rPr lang="en-IN" sz="1200" kern="1200" baseline="0" dirty="0" err="1" smtClean="0">
                          <a:solidFill>
                            <a:schemeClr val="tx1"/>
                          </a:solidFill>
                          <a:latin typeface="+mn-lt"/>
                          <a:ea typeface="+mn-ea"/>
                          <a:cs typeface="+mn-cs"/>
                        </a:rPr>
                        <a:t>d</a:t>
                      </a:r>
                      <a:r>
                        <a:rPr lang="en-IN" sz="1200" kern="1200" dirty="0" err="1" smtClean="0">
                          <a:solidFill>
                            <a:schemeClr val="tx1"/>
                          </a:solidFill>
                          <a:latin typeface="+mn-lt"/>
                          <a:ea typeface="+mn-ea"/>
                          <a:cs typeface="+mn-cs"/>
                        </a:rPr>
                        <a:t>ocument.querySelector</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classname</a:t>
                      </a:r>
                      <a:r>
                        <a:rPr lang="en-IN" sz="1200" kern="1200" dirty="0" smtClean="0">
                          <a:solidFill>
                            <a:schemeClr val="tx1"/>
                          </a:solidFill>
                          <a:latin typeface="+mn-lt"/>
                          <a:ea typeface="+mn-ea"/>
                          <a:cs typeface="+mn-cs"/>
                        </a:rPr>
                        <a:t>”);</a:t>
                      </a:r>
                      <a:endParaRPr lang="en-IN" sz="1200" kern="1200" dirty="0">
                        <a:solidFill>
                          <a:schemeClr val="tx1"/>
                        </a:solidFill>
                        <a:latin typeface="+mn-lt"/>
                        <a:ea typeface="+mn-ea"/>
                        <a:cs typeface="+mn-cs"/>
                      </a:endParaRPr>
                    </a:p>
                  </a:txBody>
                  <a:tcPr marL="76198" marR="76198" marT="76202" marB="76202"/>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a:xfrm>
            <a:off x="2046288" y="776288"/>
            <a:ext cx="8912225" cy="1281112"/>
          </a:xfrm>
          <a:ln/>
        </p:spPr>
        <p:txBody>
          <a:bodyPr vert="horz" wrap="square" lIns="91440" tIns="45720" rIns="91440" bIns="45720" anchor="t" anchorCtr="0"/>
          <a:p>
            <a:pPr>
              <a:buNone/>
            </a:pPr>
            <a:r>
              <a:rPr lang="en-IN" altLang="x-none" b="1" dirty="0">
                <a:latin typeface="Times New Roman" panose="02020603050405020304" pitchFamily="18" charset="0"/>
                <a:cs typeface="Times New Roman" panose="02020603050405020304" pitchFamily="18" charset="0"/>
              </a:rPr>
              <a:t>Methods Document Object</a:t>
            </a:r>
            <a:endParaRPr lang="en-IN" altLang="x-none" dirty="0"/>
          </a:p>
        </p:txBody>
      </p:sp>
      <p:sp>
        <p:nvSpPr>
          <p:cNvPr id="56323" name="Content Placeholder 2"/>
          <p:cNvSpPr>
            <a:spLocks noGrp="1"/>
          </p:cNvSpPr>
          <p:nvPr>
            <p:ph idx="1"/>
          </p:nvPr>
        </p:nvSpPr>
        <p:spPr>
          <a:xfrm>
            <a:off x="2589213" y="2133600"/>
            <a:ext cx="8915400" cy="3778250"/>
          </a:xfrm>
          <a:ln/>
        </p:spPr>
        <p:txBody>
          <a:bodyPr vert="horz" wrap="square" lIns="91440" tIns="45720" rIns="91440" bIns="45720" anchor="t" anchorCtr="0"/>
          <a:p>
            <a:r>
              <a:rPr lang="en-IN" altLang="x-none" dirty="0"/>
              <a:t>Example:</a:t>
            </a:r>
            <a:endParaRPr lang="en-IN" altLang="x-none" dirty="0"/>
          </a:p>
          <a:p>
            <a:endParaRPr lang="en-IN" altLang="x-none" dirty="0"/>
          </a:p>
        </p:txBody>
      </p:sp>
      <p:sp>
        <p:nvSpPr>
          <p:cNvPr id="4" name="Rectangle 3"/>
          <p:cNvSpPr/>
          <p:nvPr/>
        </p:nvSpPr>
        <p:spPr>
          <a:xfrm>
            <a:off x="1770063" y="2570163"/>
            <a:ext cx="9980613" cy="230822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&lt;body&gt;</a:t>
            </a:r>
            <a:endPar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&lt;p </a:t>
            </a:r>
            <a:r>
              <a:rPr kumimoji="0" lang="en-IN" sz="1600" b="0" i="0" u="none" strike="noStrike" kern="1200" cap="none" spc="0" normalizeH="0" baseline="0" noProof="0" dirty="0">
                <a:ln>
                  <a:noFill/>
                </a:ln>
                <a:solidFill>
                  <a:srgbClr val="7030A0"/>
                </a:solidFill>
                <a:effectLst/>
                <a:uLnTx/>
                <a:uFillTx/>
                <a:latin typeface="Calibri" panose="020F0502020204030204" pitchFamily="34" charset="0"/>
                <a:ea typeface="+mn-ea"/>
                <a:cs typeface="+mn-cs"/>
              </a:rPr>
              <a:t>class=“class1” </a:t>
            </a:r>
            <a:r>
              <a:rPr kumimoji="0" lang="en-IN" sz="1600" b="0" i="0" u="none" strike="noStrike" kern="1200" cap="none" spc="0" normalizeH="0" baseline="0" noProof="0" dirty="0">
                <a:ln>
                  <a:noFill/>
                </a:ln>
                <a:solidFill>
                  <a:schemeClr val="accent2">
                    <a:lumMod val="50000"/>
                  </a:schemeClr>
                </a:solidFill>
                <a:effectLst/>
                <a:uLnTx/>
                <a:uFillTx/>
                <a:latin typeface="Calibri" panose="020F0502020204030204" pitchFamily="34" charset="0"/>
                <a:ea typeface="+mn-ea"/>
                <a:cs typeface="+mn-cs"/>
              </a:rPr>
              <a:t>name=“</a:t>
            </a:r>
            <a:r>
              <a:rPr kumimoji="0" lang="en-IN" sz="1600" b="0" i="0" u="none" strike="noStrike" kern="1200" cap="none" spc="0" normalizeH="0" baseline="0" noProof="0" dirty="0" err="1">
                <a:ln>
                  <a:noFill/>
                </a:ln>
                <a:solidFill>
                  <a:schemeClr val="accent2">
                    <a:lumMod val="50000"/>
                  </a:schemeClr>
                </a:solidFill>
                <a:effectLst/>
                <a:uLnTx/>
                <a:uFillTx/>
                <a:latin typeface="Calibri" panose="020F0502020204030204" pitchFamily="34" charset="0"/>
                <a:ea typeface="+mn-ea"/>
                <a:cs typeface="+mn-cs"/>
              </a:rPr>
              <a:t>pera</a:t>
            </a:r>
            <a:r>
              <a:rPr kumimoji="0" lang="en-IN" sz="1600" b="0" i="0" u="none" strike="noStrike" kern="1200" cap="none" spc="0" normalizeH="0" baseline="0" noProof="0" dirty="0">
                <a:ln>
                  <a:noFill/>
                </a:ln>
                <a:solidFill>
                  <a:schemeClr val="accent2">
                    <a:lumMod val="50000"/>
                  </a:schemeClr>
                </a:solidFill>
                <a:effectLst/>
                <a:uLnTx/>
                <a:uFillTx/>
                <a:latin typeface="Calibri" panose="020F0502020204030204" pitchFamily="34" charset="0"/>
                <a:ea typeface="+mn-ea"/>
                <a:cs typeface="+mn-cs"/>
              </a:rPr>
              <a:t>”</a:t>
            </a:r>
            <a:r>
              <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&gt;demo1&lt;/p&gt;</a:t>
            </a:r>
            <a:endPar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&lt;p </a:t>
            </a:r>
            <a:r>
              <a:rPr kumimoji="0" lang="en-IN" sz="1600" b="0" i="0" u="none" strike="noStrike" kern="1200" cap="none" spc="0" normalizeH="0" baseline="0" noProof="0" dirty="0">
                <a:ln>
                  <a:noFill/>
                </a:ln>
                <a:solidFill>
                  <a:srgbClr val="7030A0"/>
                </a:solidFill>
                <a:effectLst/>
                <a:uLnTx/>
                <a:uFillTx/>
                <a:latin typeface="Calibri" panose="020F0502020204030204" pitchFamily="34" charset="0"/>
                <a:ea typeface="+mn-ea"/>
                <a:cs typeface="+mn-cs"/>
              </a:rPr>
              <a:t>class=“class1” </a:t>
            </a:r>
            <a:r>
              <a:rPr kumimoji="0" lang="en-IN" sz="1600" b="0" i="0" u="none" strike="noStrike" kern="1200" cap="none" spc="0" normalizeH="0" baseline="0" noProof="0" dirty="0">
                <a:ln>
                  <a:noFill/>
                </a:ln>
                <a:solidFill>
                  <a:schemeClr val="accent2">
                    <a:lumMod val="50000"/>
                  </a:schemeClr>
                </a:solidFill>
                <a:effectLst/>
                <a:uLnTx/>
                <a:uFillTx/>
                <a:latin typeface="Calibri" panose="020F0502020204030204" pitchFamily="34" charset="0"/>
                <a:ea typeface="+mn-ea"/>
                <a:cs typeface="+mn-cs"/>
              </a:rPr>
              <a:t>name=“</a:t>
            </a:r>
            <a:r>
              <a:rPr kumimoji="0" lang="en-IN" sz="1600" b="0" i="0" u="none" strike="noStrike" kern="1200" cap="none" spc="0" normalizeH="0" baseline="0" noProof="0" dirty="0" err="1">
                <a:ln>
                  <a:noFill/>
                </a:ln>
                <a:solidFill>
                  <a:schemeClr val="accent2">
                    <a:lumMod val="50000"/>
                  </a:schemeClr>
                </a:solidFill>
                <a:effectLst/>
                <a:uLnTx/>
                <a:uFillTx/>
                <a:latin typeface="Calibri" panose="020F0502020204030204" pitchFamily="34" charset="0"/>
                <a:ea typeface="+mn-ea"/>
                <a:cs typeface="+mn-cs"/>
              </a:rPr>
              <a:t>pera</a:t>
            </a:r>
            <a:r>
              <a:rPr kumimoji="0" lang="en-IN" sz="1600" b="0" i="0" u="none" strike="noStrike" kern="1200" cap="none" spc="0" normalizeH="0" baseline="0" noProof="0" dirty="0">
                <a:ln>
                  <a:noFill/>
                </a:ln>
                <a:solidFill>
                  <a:schemeClr val="accent2">
                    <a:lumMod val="50000"/>
                  </a:schemeClr>
                </a:solidFill>
                <a:effectLst/>
                <a:uLnTx/>
                <a:uFillTx/>
                <a:latin typeface="Calibri" panose="020F0502020204030204" pitchFamily="34" charset="0"/>
                <a:ea typeface="+mn-ea"/>
                <a:cs typeface="+mn-cs"/>
              </a:rPr>
              <a:t>”</a:t>
            </a:r>
            <a:r>
              <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&gt;demo2&lt;/p&gt;</a:t>
            </a:r>
            <a:endPar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&lt;p id="p1“ &gt;&lt;/p&gt;</a:t>
            </a:r>
            <a:endPar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&lt;script&gt;</a:t>
            </a:r>
            <a:endPar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en-IN" sz="1600" b="0" i="0" u="none" strike="noStrike" kern="1200" cap="none" spc="0" normalizeH="0" baseline="0" noProof="0" dirty="0" err="1">
                <a:ln>
                  <a:noFill/>
                </a:ln>
                <a:solidFill>
                  <a:srgbClr val="FF0000"/>
                </a:solidFill>
                <a:effectLst/>
                <a:uLnTx/>
                <a:uFillTx/>
                <a:latin typeface="Calibri" panose="020F0502020204030204" pitchFamily="34" charset="0"/>
                <a:ea typeface="+mn-ea"/>
                <a:cs typeface="+mn-cs"/>
              </a:rPr>
              <a:t>var</a:t>
            </a:r>
            <a:r>
              <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 x = </a:t>
            </a:r>
            <a:r>
              <a:rPr kumimoji="0" lang="en-IN" sz="1600" b="0" i="0" u="none" strike="noStrike" kern="1200" cap="none" spc="0" normalizeH="0" baseline="0" noProof="0" dirty="0" err="1">
                <a:ln>
                  <a:noFill/>
                </a:ln>
                <a:solidFill>
                  <a:srgbClr val="FF0000"/>
                </a:solidFill>
                <a:effectLst/>
                <a:uLnTx/>
                <a:uFillTx/>
                <a:latin typeface="Calibri" panose="020F0502020204030204" pitchFamily="34" charset="0"/>
                <a:ea typeface="+mn-ea"/>
                <a:cs typeface="+mn-cs"/>
              </a:rPr>
              <a:t>document.getElementsBy</a:t>
            </a:r>
            <a:r>
              <a:rPr kumimoji="0" lang="en-IN" sz="1600" b="0" i="0" u="none" strike="noStrike" kern="1200" cap="none" spc="0" normalizeH="0" baseline="0" noProof="0" dirty="0" err="1">
                <a:ln>
                  <a:noFill/>
                </a:ln>
                <a:solidFill>
                  <a:schemeClr val="accent6"/>
                </a:solidFill>
                <a:effectLst/>
                <a:uLnTx/>
                <a:uFillTx/>
                <a:latin typeface="Calibri" panose="020F0502020204030204" pitchFamily="34" charset="0"/>
                <a:ea typeface="+mn-ea"/>
                <a:cs typeface="+mn-cs"/>
              </a:rPr>
              <a:t>TagName</a:t>
            </a:r>
            <a:r>
              <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a:t>
            </a:r>
            <a:r>
              <a:rPr kumimoji="0" lang="en-IN" sz="1600" b="0" i="0" u="none" strike="noStrike" kern="1200" cap="none" spc="0" normalizeH="0" baseline="0" noProof="0" dirty="0">
                <a:ln>
                  <a:noFill/>
                </a:ln>
                <a:solidFill>
                  <a:schemeClr val="accent6"/>
                </a:solidFill>
                <a:effectLst/>
                <a:uLnTx/>
                <a:uFillTx/>
                <a:latin typeface="Calibri" panose="020F0502020204030204" pitchFamily="34" charset="0"/>
                <a:ea typeface="+mn-ea"/>
                <a:cs typeface="+mn-cs"/>
              </a:rPr>
              <a:t>p</a:t>
            </a:r>
            <a:r>
              <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                 </a:t>
            </a:r>
            <a:r>
              <a:rPr kumimoji="0" lang="en-IN" sz="1600" b="0" i="0" u="none" strike="noStrike" kern="1200" cap="none" spc="0" normalizeH="0" baseline="0" noProof="0" dirty="0" smtClean="0">
                <a:ln>
                  <a:noFill/>
                </a:ln>
                <a:solidFill>
                  <a:srgbClr val="FF0000"/>
                </a:solidFill>
                <a:effectLst/>
                <a:uLnTx/>
                <a:uFillTx/>
                <a:latin typeface="Calibri" panose="020F0502020204030204" pitchFamily="34" charset="0"/>
                <a:ea typeface="+mn-ea"/>
                <a:cs typeface="+mn-cs"/>
              </a:rPr>
              <a:t>                     </a:t>
            </a:r>
            <a:r>
              <a:rPr kumimoji="0" lang="en-IN" sz="1200" b="0" i="0" u="none" strike="noStrike" kern="1200" cap="none" spc="0" normalizeH="0" baseline="0" noProof="0" dirty="0" smtClean="0">
                <a:ln>
                  <a:noFill/>
                </a:ln>
                <a:solidFill>
                  <a:schemeClr val="tx1"/>
                </a:solidFill>
                <a:effectLst/>
                <a:uLnTx/>
                <a:uFillTx/>
                <a:latin typeface="Calibri" panose="020F0502020204030204" pitchFamily="34" charset="0"/>
                <a:ea typeface="+mn-ea"/>
                <a:cs typeface="+mn-cs"/>
              </a:rPr>
              <a:t>//</a:t>
            </a:r>
            <a:r>
              <a:rPr kumimoji="0" lang="en-IN"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put </a:t>
            </a:r>
            <a:r>
              <a:rPr kumimoji="0" lang="en-IN" sz="1200" b="0" i="0" u="none" strike="noStrike" kern="1200" cap="none" spc="0" normalizeH="0" baseline="0" noProof="0" dirty="0" err="1">
                <a:ln>
                  <a:noFill/>
                </a:ln>
                <a:solidFill>
                  <a:schemeClr val="tx1"/>
                </a:solidFill>
                <a:effectLst/>
                <a:uLnTx/>
                <a:uFillTx/>
                <a:latin typeface="Calibri" panose="020F0502020204030204" pitchFamily="34" charset="0"/>
                <a:ea typeface="+mn-ea"/>
                <a:cs typeface="+mn-cs"/>
              </a:rPr>
              <a:t>ClassName</a:t>
            </a:r>
            <a:r>
              <a:rPr kumimoji="0" lang="en-IN"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rPr>
              <a:t> or Name in the place of </a:t>
            </a:r>
            <a:r>
              <a:rPr kumimoji="0" lang="en-IN" sz="1200" b="0" i="0" u="none" strike="noStrike" kern="1200" cap="none" spc="0" normalizeH="0" baseline="0" noProof="0" dirty="0" err="1">
                <a:ln>
                  <a:noFill/>
                </a:ln>
                <a:solidFill>
                  <a:schemeClr val="tx1"/>
                </a:solidFill>
                <a:effectLst/>
                <a:uLnTx/>
                <a:uFillTx/>
                <a:latin typeface="Calibri" panose="020F0502020204030204" pitchFamily="34" charset="0"/>
                <a:ea typeface="+mn-ea"/>
                <a:cs typeface="+mn-cs"/>
              </a:rPr>
              <a:t>TagName</a:t>
            </a:r>
            <a:endParaRPr kumimoji="0" lang="en-IN"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en-IN" sz="1600" b="0" i="0" u="none" strike="noStrike" kern="1200" cap="none" spc="0" normalizeH="0" baseline="0" noProof="0" dirty="0" err="1">
                <a:ln>
                  <a:noFill/>
                </a:ln>
                <a:solidFill>
                  <a:srgbClr val="FF0000"/>
                </a:solidFill>
                <a:effectLst/>
                <a:uLnTx/>
                <a:uFillTx/>
                <a:latin typeface="Calibri" panose="020F0502020204030204" pitchFamily="34" charset="0"/>
                <a:ea typeface="+mn-ea"/>
                <a:cs typeface="+mn-cs"/>
              </a:rPr>
              <a:t>document.getElementById</a:t>
            </a:r>
            <a:r>
              <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("p1").</a:t>
            </a:r>
            <a:r>
              <a:rPr kumimoji="0" lang="en-IN" sz="1600" b="0" i="0" u="none" strike="noStrike" kern="1200" cap="none" spc="0" normalizeH="0" baseline="0" noProof="0" dirty="0" err="1">
                <a:ln>
                  <a:noFill/>
                </a:ln>
                <a:solidFill>
                  <a:srgbClr val="FF0000"/>
                </a:solidFill>
                <a:effectLst/>
                <a:uLnTx/>
                <a:uFillTx/>
                <a:latin typeface="Calibri" panose="020F0502020204030204" pitchFamily="34" charset="0"/>
                <a:ea typeface="+mn-ea"/>
                <a:cs typeface="+mn-cs"/>
              </a:rPr>
              <a:t>innerHTML</a:t>
            </a:r>
            <a:r>
              <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 =x[0].</a:t>
            </a:r>
            <a:r>
              <a:rPr kumimoji="0" lang="en-IN" sz="1600" b="0" i="0" u="none" strike="noStrike" kern="1200" cap="none" spc="0" normalizeH="0" baseline="0" noProof="0" dirty="0" err="1">
                <a:ln>
                  <a:noFill/>
                </a:ln>
                <a:solidFill>
                  <a:srgbClr val="FF0000"/>
                </a:solidFill>
                <a:effectLst/>
                <a:uLnTx/>
                <a:uFillTx/>
                <a:latin typeface="Calibri" panose="020F0502020204030204" pitchFamily="34" charset="0"/>
                <a:ea typeface="+mn-ea"/>
                <a:cs typeface="+mn-cs"/>
              </a:rPr>
              <a:t>innerHTML</a:t>
            </a:r>
            <a:r>
              <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a:t>
            </a:r>
            <a:endPar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&lt;/script&gt;</a:t>
            </a:r>
            <a:endPar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&lt;/body&gt;</a:t>
            </a:r>
            <a:endParaRPr kumimoji="0" lang="en-IN" sz="16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p:txBody>
      </p:sp>
      <p:sp>
        <p:nvSpPr>
          <p:cNvPr id="56325" name="TextBox 3"/>
          <p:cNvSpPr txBox="1"/>
          <p:nvPr/>
        </p:nvSpPr>
        <p:spPr>
          <a:xfrm>
            <a:off x="5203825" y="4878388"/>
            <a:ext cx="919163" cy="1477962"/>
          </a:xfrm>
          <a:prstGeom prst="rect">
            <a:avLst/>
          </a:prstGeom>
          <a:noFill/>
          <a:ln w="9525">
            <a:noFill/>
          </a:ln>
        </p:spPr>
        <p:txBody>
          <a:bodyPr wrap="none">
            <a:spAutoFit/>
          </a:bodyPr>
          <a:lstStyle>
            <a:lvl1pPr marL="342900" indent="-342900" algn="l" defTabSz="457200" rtl="0" eaLnBrk="1" latinLnBrk="0" hangingPunct="1">
              <a:spcBef>
                <a:spcPts val="1000"/>
              </a:spcBef>
              <a:spcAft>
                <a:spcPts val="0"/>
              </a:spcAft>
              <a:buClr>
                <a:schemeClr val="accent1"/>
              </a:buClr>
              <a:buFont typeface="Wingdings 3"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5pPr>
          </a:lstStyle>
          <a:p>
            <a:pPr marL="0" lvl="0" indent="0" defTabSz="914400" eaLnBrk="0" hangingPunct="0">
              <a:spcBef>
                <a:spcPct val="0"/>
              </a:spcBef>
              <a:buClrTx/>
              <a:buFontTx/>
              <a:buNone/>
            </a:pPr>
            <a:r>
              <a:rPr lang="en-IN" altLang="x-none" dirty="0">
                <a:solidFill>
                  <a:schemeClr val="tx1"/>
                </a:solidFill>
                <a:latin typeface="Calibri" panose="020F0502020204030204" pitchFamily="34" charset="0"/>
              </a:rPr>
              <a:t>Output:</a:t>
            </a:r>
            <a:endParaRPr lang="en-IN" altLang="x-none" dirty="0">
              <a:solidFill>
                <a:schemeClr val="tx1"/>
              </a:solidFill>
              <a:latin typeface="Calibri" panose="020F0502020204030204" pitchFamily="34" charset="0"/>
            </a:endParaRPr>
          </a:p>
          <a:p>
            <a:pPr marL="0" lvl="0" indent="0" defTabSz="914400" eaLnBrk="0" hangingPunct="0">
              <a:spcBef>
                <a:spcPct val="0"/>
              </a:spcBef>
              <a:buClrTx/>
              <a:buFontTx/>
              <a:buNone/>
            </a:pPr>
            <a:endParaRPr lang="en-IN" altLang="x-none" dirty="0">
              <a:solidFill>
                <a:schemeClr val="tx1"/>
              </a:solidFill>
              <a:latin typeface="Calibri" panose="020F0502020204030204" pitchFamily="34" charset="0"/>
            </a:endParaRPr>
          </a:p>
          <a:p>
            <a:pPr marL="0" lvl="0" indent="0" defTabSz="914400" eaLnBrk="0" hangingPunct="0">
              <a:spcBef>
                <a:spcPct val="0"/>
              </a:spcBef>
              <a:buClrTx/>
              <a:buFontTx/>
              <a:buNone/>
            </a:pPr>
            <a:r>
              <a:rPr lang="en-IN" altLang="x-none" dirty="0">
                <a:solidFill>
                  <a:schemeClr val="tx1"/>
                </a:solidFill>
                <a:latin typeface="Calibri" panose="020F0502020204030204" pitchFamily="34" charset="0"/>
              </a:rPr>
              <a:t>demo1</a:t>
            </a:r>
            <a:endParaRPr lang="en-IN" altLang="x-none" dirty="0">
              <a:solidFill>
                <a:schemeClr val="tx1"/>
              </a:solidFill>
              <a:latin typeface="Calibri" panose="020F0502020204030204" pitchFamily="34" charset="0"/>
            </a:endParaRPr>
          </a:p>
          <a:p>
            <a:pPr marL="0" lvl="0" indent="0" defTabSz="914400" eaLnBrk="0" hangingPunct="0">
              <a:spcBef>
                <a:spcPct val="0"/>
              </a:spcBef>
              <a:buClrTx/>
              <a:buFontTx/>
              <a:buNone/>
            </a:pPr>
            <a:r>
              <a:rPr lang="en-IN" altLang="x-none" dirty="0">
                <a:solidFill>
                  <a:schemeClr val="tx1"/>
                </a:solidFill>
                <a:latin typeface="Calibri" panose="020F0502020204030204" pitchFamily="34" charset="0"/>
              </a:rPr>
              <a:t>demo2</a:t>
            </a:r>
            <a:endParaRPr lang="en-IN" altLang="x-none" dirty="0">
              <a:solidFill>
                <a:schemeClr val="tx1"/>
              </a:solidFill>
              <a:latin typeface="Calibri" panose="020F0502020204030204" pitchFamily="34" charset="0"/>
            </a:endParaRPr>
          </a:p>
          <a:p>
            <a:pPr marL="0" lvl="0" indent="0" defTabSz="914400" eaLnBrk="0" hangingPunct="0">
              <a:spcBef>
                <a:spcPct val="0"/>
              </a:spcBef>
              <a:buClrTx/>
              <a:buFontTx/>
              <a:buNone/>
            </a:pPr>
            <a:r>
              <a:rPr lang="en-IN" altLang="x-none" dirty="0">
                <a:solidFill>
                  <a:schemeClr val="tx1"/>
                </a:solidFill>
                <a:latin typeface="Calibri" panose="020F0502020204030204" pitchFamily="34" charset="0"/>
              </a:rPr>
              <a:t>demo3</a:t>
            </a:r>
            <a:endParaRPr lang="en-IN" altLang="x-none" dirty="0">
              <a:solidFill>
                <a:schemeClr val="tx1"/>
              </a:solidFill>
              <a:latin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a:xfrm>
            <a:off x="1676400" y="692150"/>
            <a:ext cx="10515600" cy="1081088"/>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Methods</a:t>
            </a:r>
            <a:r>
              <a:rPr lang="en-IN" altLang="x-none" dirty="0"/>
              <a:t> </a:t>
            </a:r>
            <a:r>
              <a:rPr lang="en-IN" altLang="x-none" b="1" dirty="0">
                <a:latin typeface="Times New Roman" panose="02020603050405020304" pitchFamily="18" charset="0"/>
                <a:cs typeface="Times New Roman" panose="02020603050405020304" pitchFamily="18" charset="0"/>
              </a:rPr>
              <a:t>Document</a:t>
            </a:r>
            <a:r>
              <a:rPr lang="en-IN" altLang="x-none" dirty="0"/>
              <a:t> </a:t>
            </a:r>
            <a:r>
              <a:rPr lang="en-IN" altLang="x-none" b="1" dirty="0">
                <a:latin typeface="Times New Roman" panose="02020603050405020304" pitchFamily="18" charset="0"/>
                <a:cs typeface="Times New Roman" panose="02020603050405020304" pitchFamily="18" charset="0"/>
              </a:rPr>
              <a:t>Object</a:t>
            </a:r>
            <a:endParaRPr lang="en-IN" altLang="x-none" b="1" dirty="0">
              <a:latin typeface="Times New Roman" panose="02020603050405020304" pitchFamily="18" charset="0"/>
              <a:ea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1150938" y="1616075"/>
          <a:ext cx="10515600" cy="2382838"/>
        </p:xfrm>
        <a:graphic>
          <a:graphicData uri="http://schemas.openxmlformats.org/drawingml/2006/table">
            <a:tbl>
              <a:tblPr firstRow="1" bandRow="1">
                <a:tableStyleId>{5940675A-B579-460E-94D1-54222C63F5DA}</a:tableStyleId>
              </a:tblPr>
              <a:tblGrid>
                <a:gridCol w="3160594"/>
                <a:gridCol w="7355006"/>
              </a:tblGrid>
              <a:tr h="370876">
                <a:tc>
                  <a:txBody>
                    <a:bodyPr/>
                    <a:lstStyle/>
                    <a:p>
                      <a:r>
                        <a:rPr lang="en-IN" sz="1800" dirty="0" smtClean="0">
                          <a:solidFill>
                            <a:srgbClr val="FF0000"/>
                          </a:solidFill>
                        </a:rPr>
                        <a:t>Method</a:t>
                      </a:r>
                      <a:endParaRPr lang="en-IN" sz="1800" dirty="0">
                        <a:solidFill>
                          <a:srgbClr val="FF0000"/>
                        </a:solidFill>
                      </a:endParaRPr>
                    </a:p>
                  </a:txBody>
                  <a:tcPr marL="91445" marR="91445" marT="45728" marB="45728" anchor="ctr">
                    <a:solidFill>
                      <a:schemeClr val="accent1">
                        <a:lumMod val="20000"/>
                        <a:lumOff val="80000"/>
                      </a:schemeClr>
                    </a:solidFill>
                  </a:tcPr>
                </a:tc>
                <a:tc>
                  <a:txBody>
                    <a:bodyPr/>
                    <a:lstStyle/>
                    <a:p>
                      <a:r>
                        <a:rPr lang="en-IN" sz="1800" dirty="0">
                          <a:solidFill>
                            <a:srgbClr val="FF0000"/>
                          </a:solidFill>
                        </a:rPr>
                        <a:t>Description</a:t>
                      </a:r>
                      <a:endParaRPr lang="en-IN" sz="1800" dirty="0">
                        <a:solidFill>
                          <a:srgbClr val="FF0000"/>
                        </a:solidFill>
                      </a:endParaRPr>
                    </a:p>
                  </a:txBody>
                  <a:tcPr marL="91445" marR="91445" marT="45728" marB="45728" anchor="ctr">
                    <a:solidFill>
                      <a:schemeClr val="accent1">
                        <a:lumMod val="20000"/>
                        <a:lumOff val="80000"/>
                      </a:schemeClr>
                    </a:solidFill>
                  </a:tcPr>
                </a:tc>
              </a:tr>
              <a:tr h="335327">
                <a:tc>
                  <a:txBody>
                    <a:bodyPr/>
                    <a:lstStyle/>
                    <a:p>
                      <a:pPr marL="0" algn="l" defTabSz="914400" rtl="0" eaLnBrk="1" fontAlgn="t" latinLnBrk="0" hangingPunct="1"/>
                      <a:r>
                        <a:rPr lang="en-IN" sz="1200" kern="1200" dirty="0" err="1" smtClean="0"/>
                        <a:t>document.title</a:t>
                      </a:r>
                      <a:endParaRPr lang="en-IN" sz="1200" kern="1200" dirty="0">
                        <a:solidFill>
                          <a:schemeClr val="tx1"/>
                        </a:solidFill>
                        <a:latin typeface="+mn-lt"/>
                        <a:ea typeface="+mn-ea"/>
                        <a:cs typeface="+mn-cs"/>
                      </a:endParaRPr>
                    </a:p>
                  </a:txBody>
                  <a:tcPr marL="152409" marR="76205" marT="76214" marB="76214"/>
                </a:tc>
                <a:tc>
                  <a:txBody>
                    <a:bodyPr/>
                    <a:lstStyle/>
                    <a:p>
                      <a:pPr marL="0" algn="l" defTabSz="914400" rtl="0" eaLnBrk="1" fontAlgn="t" latinLnBrk="0" hangingPunct="1"/>
                      <a:r>
                        <a:rPr lang="en-IN" sz="1200" kern="1200" dirty="0"/>
                        <a:t>Sets or returns the title of the document</a:t>
                      </a:r>
                      <a:endParaRPr lang="en-IN" sz="1200" kern="1200" dirty="0">
                        <a:solidFill>
                          <a:schemeClr val="tx1"/>
                        </a:solidFill>
                        <a:latin typeface="+mn-lt"/>
                        <a:ea typeface="+mn-ea"/>
                        <a:cs typeface="+mn-cs"/>
                      </a:endParaRPr>
                    </a:p>
                  </a:txBody>
                  <a:tcPr marL="76205" marR="76205" marT="76214" marB="76214"/>
                </a:tc>
              </a:tr>
              <a:tr h="335327">
                <a:tc>
                  <a:txBody>
                    <a:bodyPr/>
                    <a:lstStyle/>
                    <a:p>
                      <a:pPr marL="0" algn="l" defTabSz="914400" rtl="0" eaLnBrk="1" fontAlgn="t" latinLnBrk="0" hangingPunct="1"/>
                      <a:r>
                        <a:rPr lang="en-IN" sz="1200" kern="1200" dirty="0"/>
                        <a:t>document.URL</a:t>
                      </a:r>
                      <a:endParaRPr lang="en-IN" sz="1200" kern="1200" dirty="0">
                        <a:solidFill>
                          <a:schemeClr val="tx1"/>
                        </a:solidFill>
                        <a:latin typeface="+mn-lt"/>
                        <a:ea typeface="+mn-ea"/>
                        <a:cs typeface="+mn-cs"/>
                      </a:endParaRPr>
                    </a:p>
                  </a:txBody>
                  <a:tcPr marL="152409" marR="76205" marT="76214" marB="76214"/>
                </a:tc>
                <a:tc>
                  <a:txBody>
                    <a:bodyPr/>
                    <a:lstStyle/>
                    <a:p>
                      <a:pPr marL="0" algn="l" defTabSz="914400" rtl="0" eaLnBrk="1" fontAlgn="t" latinLnBrk="0" hangingPunct="1"/>
                      <a:r>
                        <a:rPr lang="en-IN" sz="1200" kern="1200" dirty="0"/>
                        <a:t>Returns the full URL of the HTML document</a:t>
                      </a:r>
                      <a:endParaRPr lang="en-IN" sz="1200" kern="1200" dirty="0">
                        <a:solidFill>
                          <a:schemeClr val="tx1"/>
                        </a:solidFill>
                        <a:latin typeface="+mn-lt"/>
                        <a:ea typeface="+mn-ea"/>
                        <a:cs typeface="+mn-cs"/>
                      </a:endParaRPr>
                    </a:p>
                  </a:txBody>
                  <a:tcPr marL="76205" marR="76205" marT="76214" marB="76214"/>
                </a:tc>
              </a:tr>
              <a:tr h="335327">
                <a:tc>
                  <a:txBody>
                    <a:bodyPr/>
                    <a:lstStyle/>
                    <a:p>
                      <a:pPr marL="0" algn="l" defTabSz="914400" rtl="0" eaLnBrk="1" fontAlgn="t" latinLnBrk="0" hangingPunct="1"/>
                      <a:r>
                        <a:rPr lang="en-IN" sz="1200" kern="1200" dirty="0" err="1" smtClean="0"/>
                        <a:t>document.cookie</a:t>
                      </a:r>
                      <a:endParaRPr lang="en-IN" sz="1200" kern="1200" dirty="0">
                        <a:solidFill>
                          <a:schemeClr val="tx1"/>
                        </a:solidFill>
                        <a:latin typeface="+mn-lt"/>
                        <a:ea typeface="+mn-ea"/>
                        <a:cs typeface="+mn-cs"/>
                      </a:endParaRPr>
                    </a:p>
                  </a:txBody>
                  <a:tcPr marL="152409" marR="76205" marT="76214" marB="76214"/>
                </a:tc>
                <a:tc>
                  <a:txBody>
                    <a:bodyPr/>
                    <a:lstStyle/>
                    <a:p>
                      <a:pPr marL="0" algn="l" defTabSz="914400" rtl="0" eaLnBrk="1" fontAlgn="t" latinLnBrk="0" hangingPunct="1"/>
                      <a:r>
                        <a:rPr lang="en-IN" sz="1200" kern="1200" dirty="0"/>
                        <a:t>Returns all name/value pairs of cookies in the document</a:t>
                      </a:r>
                      <a:endParaRPr lang="en-IN" sz="1200" kern="1200" dirty="0">
                        <a:solidFill>
                          <a:schemeClr val="tx1"/>
                        </a:solidFill>
                        <a:latin typeface="+mn-lt"/>
                        <a:ea typeface="+mn-ea"/>
                        <a:cs typeface="+mn-cs"/>
                      </a:endParaRPr>
                    </a:p>
                  </a:txBody>
                  <a:tcPr marL="76205" marR="76205" marT="76214" marB="76214"/>
                </a:tc>
              </a:tr>
              <a:tr h="335327">
                <a:tc>
                  <a:txBody>
                    <a:bodyPr/>
                    <a:lstStyle/>
                    <a:p>
                      <a:pPr marL="0" algn="l" defTabSz="914400" rtl="0" eaLnBrk="1" fontAlgn="t" latinLnBrk="0" hangingPunct="1"/>
                      <a:r>
                        <a:rPr lang="en-IN" sz="1200" kern="1200" dirty="0" err="1"/>
                        <a:t>document.createAttribute</a:t>
                      </a:r>
                      <a:r>
                        <a:rPr lang="en-IN" sz="1200" kern="1200" dirty="0"/>
                        <a:t>()</a:t>
                      </a:r>
                      <a:endParaRPr lang="en-IN" sz="1200" kern="1200" dirty="0">
                        <a:solidFill>
                          <a:schemeClr val="tx1"/>
                        </a:solidFill>
                        <a:latin typeface="+mn-lt"/>
                        <a:ea typeface="+mn-ea"/>
                        <a:cs typeface="+mn-cs"/>
                      </a:endParaRPr>
                    </a:p>
                  </a:txBody>
                  <a:tcPr marL="152409" marR="76205" marT="76214" marB="76214"/>
                </a:tc>
                <a:tc>
                  <a:txBody>
                    <a:bodyPr/>
                    <a:lstStyle/>
                    <a:p>
                      <a:pPr marL="0" algn="l" defTabSz="914400" rtl="0" eaLnBrk="1" fontAlgn="t" latinLnBrk="0" hangingPunct="1"/>
                      <a:r>
                        <a:rPr lang="en-IN" sz="1200" kern="1200" dirty="0"/>
                        <a:t>Creates an attribute node</a:t>
                      </a:r>
                      <a:endParaRPr lang="en-IN" sz="1200" kern="1200" dirty="0">
                        <a:solidFill>
                          <a:schemeClr val="tx1"/>
                        </a:solidFill>
                        <a:latin typeface="+mn-lt"/>
                        <a:ea typeface="+mn-ea"/>
                        <a:cs typeface="+mn-cs"/>
                      </a:endParaRPr>
                    </a:p>
                  </a:txBody>
                  <a:tcPr marL="76205" marR="76205" marT="76214" marB="76214"/>
                </a:tc>
              </a:tr>
              <a:tr h="335327">
                <a:tc>
                  <a:txBody>
                    <a:bodyPr/>
                    <a:lstStyle/>
                    <a:p>
                      <a:pPr marL="0" algn="l" defTabSz="914400" rtl="0" eaLnBrk="1" fontAlgn="t" latinLnBrk="0" hangingPunct="1"/>
                      <a:r>
                        <a:rPr lang="en-IN" sz="1200" kern="1200" dirty="0" err="1" smtClean="0"/>
                        <a:t>document.body</a:t>
                      </a:r>
                      <a:endParaRPr lang="en-IN" sz="1200" kern="1200" dirty="0">
                        <a:solidFill>
                          <a:schemeClr val="tx1"/>
                        </a:solidFill>
                        <a:latin typeface="+mn-lt"/>
                        <a:ea typeface="+mn-ea"/>
                        <a:cs typeface="+mn-cs"/>
                      </a:endParaRPr>
                    </a:p>
                  </a:txBody>
                  <a:tcPr marL="152409" marR="76205" marT="76214" marB="76214"/>
                </a:tc>
                <a:tc>
                  <a:txBody>
                    <a:bodyPr/>
                    <a:lstStyle/>
                    <a:p>
                      <a:pPr marL="0" algn="l" defTabSz="914400" rtl="0" eaLnBrk="1" fontAlgn="t" latinLnBrk="0" hangingPunct="1"/>
                      <a:r>
                        <a:rPr lang="en-IN" sz="1200" kern="1200" dirty="0"/>
                        <a:t>Sets or returns the document's body (the &lt;body&gt; element)</a:t>
                      </a:r>
                      <a:endParaRPr lang="en-IN" sz="1200" kern="1200" dirty="0">
                        <a:solidFill>
                          <a:schemeClr val="tx1"/>
                        </a:solidFill>
                        <a:latin typeface="+mn-lt"/>
                        <a:ea typeface="+mn-ea"/>
                        <a:cs typeface="+mn-cs"/>
                      </a:endParaRPr>
                    </a:p>
                  </a:txBody>
                  <a:tcPr marL="76205" marR="76205" marT="76214" marB="76214"/>
                </a:tc>
              </a:tr>
              <a:tr h="335327">
                <a:tc>
                  <a:txBody>
                    <a:bodyPr/>
                    <a:lstStyle/>
                    <a:p>
                      <a:pPr marL="0" algn="l" defTabSz="914400" rtl="0" eaLnBrk="1" fontAlgn="t" latinLnBrk="0" hangingPunct="1"/>
                      <a:r>
                        <a:rPr lang="en-IN" sz="1200" kern="1200" dirty="0" err="1" smtClean="0">
                          <a:solidFill>
                            <a:schemeClr val="tx1"/>
                          </a:solidFill>
                          <a:latin typeface="+mn-lt"/>
                          <a:ea typeface="+mn-ea"/>
                          <a:cs typeface="+mn-cs"/>
                        </a:rPr>
                        <a:t>document.form</a:t>
                      </a:r>
                      <a:r>
                        <a:rPr lang="en-IN" sz="1200" kern="1200" dirty="0" smtClean="0">
                          <a:solidFill>
                            <a:schemeClr val="tx1"/>
                          </a:solidFill>
                          <a:latin typeface="+mn-lt"/>
                          <a:ea typeface="+mn-ea"/>
                          <a:cs typeface="+mn-cs"/>
                        </a:rPr>
                        <a:t>()</a:t>
                      </a:r>
                      <a:endParaRPr lang="en-IN" sz="1200" kern="1200" dirty="0">
                        <a:solidFill>
                          <a:schemeClr val="tx1"/>
                        </a:solidFill>
                        <a:latin typeface="+mn-lt"/>
                        <a:ea typeface="+mn-ea"/>
                        <a:cs typeface="+mn-cs"/>
                      </a:endParaRPr>
                    </a:p>
                  </a:txBody>
                  <a:tcPr marL="152409" marR="76205" marT="76214" marB="76214"/>
                </a:tc>
                <a:tc>
                  <a:txBody>
                    <a:bodyPr/>
                    <a:lstStyle/>
                    <a:p>
                      <a:pPr marL="0" algn="l" defTabSz="914400" rtl="0" eaLnBrk="1" fontAlgn="t" latinLnBrk="0" hangingPunct="1"/>
                      <a:r>
                        <a:rPr lang="en-IN" sz="1200" kern="1200" dirty="0" smtClean="0">
                          <a:solidFill>
                            <a:schemeClr val="tx1"/>
                          </a:solidFill>
                          <a:latin typeface="+mn-lt"/>
                          <a:ea typeface="+mn-ea"/>
                          <a:cs typeface="+mn-cs"/>
                        </a:rPr>
                        <a:t>Returns</a:t>
                      </a:r>
                      <a:r>
                        <a:rPr lang="en-IN" sz="1200" kern="1200" baseline="0" dirty="0" smtClean="0">
                          <a:solidFill>
                            <a:schemeClr val="tx1"/>
                          </a:solidFill>
                          <a:latin typeface="+mn-lt"/>
                          <a:ea typeface="+mn-ea"/>
                          <a:cs typeface="+mn-cs"/>
                        </a:rPr>
                        <a:t> the elements value/name of form </a:t>
                      </a:r>
                      <a:endParaRPr lang="en-IN" sz="1200" kern="1200" dirty="0">
                        <a:solidFill>
                          <a:schemeClr val="tx1"/>
                        </a:solidFill>
                        <a:latin typeface="+mn-lt"/>
                        <a:ea typeface="+mn-ea"/>
                        <a:cs typeface="+mn-cs"/>
                      </a:endParaRPr>
                    </a:p>
                  </a:txBody>
                  <a:tcPr marL="76205" marR="76205" marT="76214" marB="76214"/>
                </a:tc>
              </a:tr>
            </a:tbl>
          </a:graphicData>
        </a:graphic>
      </p:graphicFrame>
      <p:sp>
        <p:nvSpPr>
          <p:cNvPr id="57373" name="Rectangle 5"/>
          <p:cNvSpPr/>
          <p:nvPr/>
        </p:nvSpPr>
        <p:spPr>
          <a:xfrm>
            <a:off x="1150938" y="4248150"/>
            <a:ext cx="7092950" cy="1754188"/>
          </a:xfrm>
          <a:prstGeom prst="rect">
            <a:avLst/>
          </a:prstGeom>
          <a:noFill/>
          <a:ln w="9525">
            <a:noFill/>
          </a:ln>
        </p:spPr>
        <p:txBody>
          <a:bodyPr>
            <a:spAutoFit/>
          </a:bodyPr>
          <a:lstStyle>
            <a:lvl1pPr marL="342900" indent="-342900" algn="l" defTabSz="457200" rtl="0" eaLnBrk="1" latinLnBrk="0" hangingPunct="1">
              <a:spcBef>
                <a:spcPts val="1000"/>
              </a:spcBef>
              <a:spcAft>
                <a:spcPts val="0"/>
              </a:spcAft>
              <a:buClr>
                <a:schemeClr val="accent1"/>
              </a:buClr>
              <a:buFont typeface="Wingdings 3"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5pPr>
          </a:lstStyle>
          <a:p>
            <a:pPr marL="0" lvl="0" indent="0" defTabSz="914400" eaLnBrk="0" hangingPunct="0">
              <a:spcBef>
                <a:spcPct val="0"/>
              </a:spcBef>
              <a:buClrTx/>
              <a:buFontTx/>
              <a:buNone/>
            </a:pPr>
            <a:r>
              <a:rPr lang="en-IN" altLang="x-none" dirty="0">
                <a:solidFill>
                  <a:srgbClr val="FF0000"/>
                </a:solidFill>
                <a:latin typeface="Calibri" panose="020F0502020204030204" pitchFamily="34" charset="0"/>
              </a:rPr>
              <a:t>&lt;form id="myForm" name="myForm"&gt;</a:t>
            </a:r>
            <a:endParaRPr lang="en-IN" altLang="x-none" dirty="0">
              <a:solidFill>
                <a:srgbClr val="FF0000"/>
              </a:solidFill>
              <a:latin typeface="Calibri" panose="020F0502020204030204" pitchFamily="34" charset="0"/>
            </a:endParaRPr>
          </a:p>
          <a:p>
            <a:pPr marL="457200" lvl="1" indent="0" defTabSz="914400" eaLnBrk="0" hangingPunct="0">
              <a:spcBef>
                <a:spcPct val="0"/>
              </a:spcBef>
              <a:buClrTx/>
              <a:buFontTx/>
              <a:buNone/>
            </a:pPr>
            <a:r>
              <a:rPr lang="en-IN" altLang="x-none" sz="1800" dirty="0">
                <a:solidFill>
                  <a:srgbClr val="FF0000"/>
                </a:solidFill>
                <a:latin typeface="Calibri" panose="020F0502020204030204" pitchFamily="34" charset="0"/>
              </a:rPr>
              <a:t>&lt;input id="email" name="email" value="some@email.com" /&gt;</a:t>
            </a:r>
            <a:endParaRPr lang="en-IN" altLang="x-none" sz="1800" dirty="0">
              <a:solidFill>
                <a:srgbClr val="FF0000"/>
              </a:solidFill>
              <a:latin typeface="Calibri" panose="020F0502020204030204" pitchFamily="34" charset="0"/>
            </a:endParaRPr>
          </a:p>
          <a:p>
            <a:pPr marL="0" lvl="0" indent="0" defTabSz="914400" eaLnBrk="0" hangingPunct="0">
              <a:spcBef>
                <a:spcPct val="0"/>
              </a:spcBef>
              <a:buClrTx/>
              <a:buFontTx/>
              <a:buNone/>
            </a:pPr>
            <a:r>
              <a:rPr lang="en-IN" altLang="x-none" dirty="0">
                <a:solidFill>
                  <a:srgbClr val="FF0000"/>
                </a:solidFill>
                <a:latin typeface="Calibri" panose="020F0502020204030204" pitchFamily="34" charset="0"/>
              </a:rPr>
              <a:t>&lt;/form&gt;</a:t>
            </a:r>
            <a:endParaRPr lang="en-IN" altLang="x-none" dirty="0">
              <a:solidFill>
                <a:srgbClr val="FF0000"/>
              </a:solidFill>
              <a:latin typeface="Calibri" panose="020F0502020204030204" pitchFamily="34" charset="0"/>
            </a:endParaRPr>
          </a:p>
          <a:p>
            <a:pPr marL="0" lvl="0" indent="0" defTabSz="914400" eaLnBrk="0" hangingPunct="0">
              <a:spcBef>
                <a:spcPct val="0"/>
              </a:spcBef>
              <a:buClrTx/>
              <a:buFontTx/>
              <a:buNone/>
            </a:pPr>
            <a:r>
              <a:rPr lang="en-IN" altLang="x-none" dirty="0">
                <a:solidFill>
                  <a:srgbClr val="FF0000"/>
                </a:solidFill>
                <a:latin typeface="Calibri" panose="020F0502020204030204" pitchFamily="34" charset="0"/>
              </a:rPr>
              <a:t>&lt;script&gt;</a:t>
            </a:r>
            <a:endParaRPr lang="en-IN" altLang="x-none" dirty="0">
              <a:solidFill>
                <a:srgbClr val="FF0000"/>
              </a:solidFill>
              <a:latin typeface="Calibri" panose="020F0502020204030204" pitchFamily="34" charset="0"/>
            </a:endParaRPr>
          </a:p>
          <a:p>
            <a:pPr marL="457200" lvl="1" indent="0" defTabSz="914400" eaLnBrk="0" hangingPunct="0">
              <a:spcBef>
                <a:spcPct val="0"/>
              </a:spcBef>
              <a:buClrTx/>
              <a:buFontTx/>
              <a:buNone/>
            </a:pPr>
            <a:r>
              <a:rPr lang="en-IN" altLang="x-none" sz="1800" dirty="0">
                <a:solidFill>
                  <a:srgbClr val="7030A0"/>
                </a:solidFill>
                <a:latin typeface="Calibri" panose="020F0502020204030204" pitchFamily="34" charset="0"/>
              </a:rPr>
              <a:t>document.forms["myForm"]["email"].value</a:t>
            </a:r>
            <a:endParaRPr lang="en-IN" altLang="x-none" sz="1800" dirty="0">
              <a:solidFill>
                <a:srgbClr val="7030A0"/>
              </a:solidFill>
              <a:latin typeface="Calibri" panose="020F0502020204030204" pitchFamily="34" charset="0"/>
            </a:endParaRPr>
          </a:p>
          <a:p>
            <a:pPr marL="0" lvl="0" indent="0" defTabSz="914400" eaLnBrk="0" hangingPunct="0">
              <a:spcBef>
                <a:spcPct val="0"/>
              </a:spcBef>
              <a:buClrTx/>
              <a:buFontTx/>
              <a:buNone/>
            </a:pPr>
            <a:r>
              <a:rPr lang="en-IN" altLang="x-none" dirty="0">
                <a:solidFill>
                  <a:srgbClr val="FF0000"/>
                </a:solidFill>
                <a:latin typeface="Calibri" panose="020F0502020204030204" pitchFamily="34" charset="0"/>
              </a:rPr>
              <a:t>&lt;/script&gt;</a:t>
            </a:r>
            <a:endParaRPr lang="en-IN" altLang="x-none" dirty="0">
              <a:solidFill>
                <a:srgbClr val="FF0000"/>
              </a:solidFill>
              <a:latin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itle 1"/>
          <p:cNvSpPr>
            <a:spLocks noGrp="1"/>
          </p:cNvSpPr>
          <p:nvPr>
            <p:ph type="title"/>
          </p:nvPr>
        </p:nvSpPr>
        <p:spPr>
          <a:xfrm>
            <a:off x="2114550" y="679450"/>
            <a:ext cx="8912225" cy="1279525"/>
          </a:xfrm>
          <a:ln/>
        </p:spPr>
        <p:txBody>
          <a:bodyPr vert="horz" wrap="square" lIns="91440" tIns="45720" rIns="91440" bIns="45720" anchor="t" anchorCtr="0"/>
          <a:p>
            <a:r>
              <a:rPr b="1" dirty="0">
                <a:latin typeface="Times New Roman" panose="02020603050405020304" pitchFamily="18" charset="0"/>
                <a:cs typeface="Times New Roman" panose="02020603050405020304" pitchFamily="18" charset="0"/>
              </a:rPr>
              <a:t>Adding</a:t>
            </a:r>
            <a:r>
              <a:rPr dirty="0"/>
              <a:t> </a:t>
            </a:r>
            <a:r>
              <a:rPr b="1" dirty="0">
                <a:latin typeface="Times New Roman" panose="02020603050405020304" pitchFamily="18" charset="0"/>
                <a:cs typeface="Times New Roman" panose="02020603050405020304" pitchFamily="18" charset="0"/>
              </a:rPr>
              <a:t>and</a:t>
            </a:r>
            <a:r>
              <a:rPr dirty="0"/>
              <a:t> </a:t>
            </a:r>
            <a:r>
              <a:rPr b="1" dirty="0">
                <a:latin typeface="Times New Roman" panose="02020603050405020304" pitchFamily="18" charset="0"/>
                <a:cs typeface="Times New Roman" panose="02020603050405020304" pitchFamily="18" charset="0"/>
              </a:rPr>
              <a:t>Deleting</a:t>
            </a:r>
            <a:r>
              <a:rPr dirty="0"/>
              <a:t> </a:t>
            </a:r>
            <a:r>
              <a:rPr b="1" dirty="0">
                <a:latin typeface="Times New Roman" panose="02020603050405020304" pitchFamily="18" charset="0"/>
                <a:cs typeface="Times New Roman" panose="02020603050405020304" pitchFamily="18" charset="0"/>
              </a:rPr>
              <a:t>HTML</a:t>
            </a:r>
            <a:r>
              <a:rPr dirty="0"/>
              <a:t> </a:t>
            </a:r>
            <a:r>
              <a:rPr b="1" dirty="0">
                <a:latin typeface="Times New Roman" panose="02020603050405020304" pitchFamily="18" charset="0"/>
                <a:cs typeface="Times New Roman" panose="02020603050405020304" pitchFamily="18" charset="0"/>
              </a:rPr>
              <a:t>Elements</a:t>
            </a:r>
            <a:br>
              <a:rPr dirty="0"/>
            </a:br>
            <a:endParaRPr dirty="0"/>
          </a:p>
        </p:txBody>
      </p:sp>
      <p:graphicFrame>
        <p:nvGraphicFramePr>
          <p:cNvPr id="4" name="Content Placeholder 3"/>
          <p:cNvGraphicFramePr>
            <a:graphicFrameLocks noGrp="1"/>
          </p:cNvGraphicFramePr>
          <p:nvPr>
            <p:ph idx="1"/>
          </p:nvPr>
        </p:nvGraphicFramePr>
        <p:xfrm>
          <a:off x="752475" y="1651000"/>
          <a:ext cx="10561638" cy="1951038"/>
        </p:xfrm>
        <a:graphic>
          <a:graphicData uri="http://schemas.openxmlformats.org/drawingml/2006/table">
            <a:tbl>
              <a:tblPr firstRow="1" bandRow="1">
                <a:tableStyleId>{5940675A-B579-460E-94D1-54222C63F5DA}</a:tableStyleId>
              </a:tblPr>
              <a:tblGrid>
                <a:gridCol w="5280819"/>
                <a:gridCol w="5280819"/>
              </a:tblGrid>
              <a:tr h="365829">
                <a:tc>
                  <a:txBody>
                    <a:bodyPr/>
                    <a:lstStyle/>
                    <a:p>
                      <a:r>
                        <a:rPr lang="en-IN" sz="1800" dirty="0">
                          <a:solidFill>
                            <a:srgbClr val="FF0000"/>
                          </a:solidFill>
                        </a:rPr>
                        <a:t>Method</a:t>
                      </a:r>
                      <a:endParaRPr lang="en-IN" sz="1800" dirty="0">
                        <a:solidFill>
                          <a:srgbClr val="FF0000"/>
                        </a:solidFill>
                      </a:endParaRPr>
                    </a:p>
                  </a:txBody>
                  <a:tcPr marL="91443" marR="91443" marT="45733" marB="45733" anchor="ctr">
                    <a:solidFill>
                      <a:schemeClr val="accent6">
                        <a:lumMod val="20000"/>
                        <a:lumOff val="80000"/>
                      </a:schemeClr>
                    </a:solidFill>
                  </a:tcPr>
                </a:tc>
                <a:tc>
                  <a:txBody>
                    <a:bodyPr/>
                    <a:lstStyle/>
                    <a:p>
                      <a:r>
                        <a:rPr lang="en-IN" sz="1800" dirty="0">
                          <a:solidFill>
                            <a:srgbClr val="FF0000"/>
                          </a:solidFill>
                        </a:rPr>
                        <a:t>Description</a:t>
                      </a:r>
                      <a:endParaRPr lang="en-IN" sz="1800" dirty="0">
                        <a:solidFill>
                          <a:srgbClr val="FF0000"/>
                        </a:solidFill>
                      </a:endParaRPr>
                    </a:p>
                  </a:txBody>
                  <a:tcPr marL="91443" marR="91443" marT="45733" marB="45733" anchor="ctr">
                    <a:solidFill>
                      <a:schemeClr val="accent6">
                        <a:lumMod val="20000"/>
                        <a:lumOff val="80000"/>
                      </a:schemeClr>
                    </a:solidFill>
                  </a:tcPr>
                </a:tc>
              </a:tr>
              <a:tr h="396302">
                <a:tc>
                  <a:txBody>
                    <a:bodyPr/>
                    <a:lstStyle/>
                    <a:p>
                      <a:pPr marL="0" algn="l" defTabSz="914400" rtl="0" eaLnBrk="1" fontAlgn="t" latinLnBrk="0" hangingPunct="1"/>
                      <a:r>
                        <a:rPr lang="en-US" sz="1800" kern="1200" dirty="0" err="1"/>
                        <a:t>document.createElement</a:t>
                      </a:r>
                      <a:r>
                        <a:rPr lang="en-US" sz="1800" kern="1200" dirty="0"/>
                        <a:t>(element)</a:t>
                      </a:r>
                      <a:endParaRPr lang="en-US" sz="1800" kern="1200" dirty="0">
                        <a:solidFill>
                          <a:srgbClr val="FF0000"/>
                        </a:solidFill>
                        <a:latin typeface="+mn-lt"/>
                        <a:ea typeface="+mn-ea"/>
                        <a:cs typeface="+mn-cs"/>
                      </a:endParaRPr>
                    </a:p>
                  </a:txBody>
                  <a:tcPr marL="121924" marR="60962" marT="60970" marB="60970"/>
                </a:tc>
                <a:tc>
                  <a:txBody>
                    <a:bodyPr/>
                    <a:lstStyle/>
                    <a:p>
                      <a:pPr marL="0" algn="l" defTabSz="914400" rtl="0" eaLnBrk="1" fontAlgn="t" latinLnBrk="0" hangingPunct="1"/>
                      <a:r>
                        <a:rPr lang="en-US" sz="1800" kern="1200" dirty="0"/>
                        <a:t>Create an HTML element</a:t>
                      </a:r>
                      <a:endParaRPr lang="en-US" sz="1800" kern="1200" dirty="0">
                        <a:solidFill>
                          <a:srgbClr val="FF0000"/>
                        </a:solidFill>
                        <a:latin typeface="+mn-lt"/>
                        <a:ea typeface="+mn-ea"/>
                        <a:cs typeface="+mn-cs"/>
                      </a:endParaRPr>
                    </a:p>
                  </a:txBody>
                  <a:tcPr marL="60962" marR="60962" marT="60970" marB="60970"/>
                </a:tc>
              </a:tr>
              <a:tr h="396302">
                <a:tc>
                  <a:txBody>
                    <a:bodyPr/>
                    <a:lstStyle/>
                    <a:p>
                      <a:pPr algn="l" fontAlgn="t"/>
                      <a:r>
                        <a:rPr lang="en-US" sz="1800"/>
                        <a:t>document.removeChild(element)</a:t>
                      </a:r>
                      <a:endParaRPr lang="en-US" sz="1800"/>
                    </a:p>
                  </a:txBody>
                  <a:tcPr marL="121924" marR="60962" marT="60970" marB="60970"/>
                </a:tc>
                <a:tc>
                  <a:txBody>
                    <a:bodyPr/>
                    <a:lstStyle/>
                    <a:p>
                      <a:pPr algn="l" fontAlgn="t"/>
                      <a:r>
                        <a:rPr lang="en-US" sz="1800" dirty="0"/>
                        <a:t>Remove an HTML element</a:t>
                      </a:r>
                      <a:endParaRPr lang="en-US" sz="1800" dirty="0"/>
                    </a:p>
                  </a:txBody>
                  <a:tcPr marL="60962" marR="60962" marT="60970" marB="60970"/>
                </a:tc>
              </a:tr>
              <a:tr h="396302">
                <a:tc>
                  <a:txBody>
                    <a:bodyPr/>
                    <a:lstStyle/>
                    <a:p>
                      <a:pPr algn="l" fontAlgn="t"/>
                      <a:r>
                        <a:rPr lang="en-US" sz="1800"/>
                        <a:t>document.appendChild(element)</a:t>
                      </a:r>
                      <a:endParaRPr lang="en-US" sz="1800"/>
                    </a:p>
                  </a:txBody>
                  <a:tcPr marL="121924" marR="60962" marT="60970" marB="60970"/>
                </a:tc>
                <a:tc>
                  <a:txBody>
                    <a:bodyPr/>
                    <a:lstStyle/>
                    <a:p>
                      <a:pPr algn="l" fontAlgn="t"/>
                      <a:r>
                        <a:rPr lang="en-US" sz="1800"/>
                        <a:t>Add an HTML element</a:t>
                      </a:r>
                      <a:endParaRPr lang="en-US" sz="1800"/>
                    </a:p>
                  </a:txBody>
                  <a:tcPr marL="60962" marR="60962" marT="60970" marB="60970"/>
                </a:tc>
              </a:tr>
              <a:tr h="396302">
                <a:tc>
                  <a:txBody>
                    <a:bodyPr/>
                    <a:lstStyle/>
                    <a:p>
                      <a:pPr algn="l" fontAlgn="t"/>
                      <a:r>
                        <a:rPr lang="en-US" sz="1800"/>
                        <a:t>document.replaceChild(element)</a:t>
                      </a:r>
                      <a:endParaRPr lang="en-US" sz="1800"/>
                    </a:p>
                  </a:txBody>
                  <a:tcPr marL="121924" marR="60962" marT="60970" marB="60970"/>
                </a:tc>
                <a:tc>
                  <a:txBody>
                    <a:bodyPr/>
                    <a:lstStyle/>
                    <a:p>
                      <a:pPr algn="l" fontAlgn="t"/>
                      <a:r>
                        <a:rPr lang="en-US" sz="1800" dirty="0"/>
                        <a:t>Replace an HTML element</a:t>
                      </a:r>
                      <a:endParaRPr lang="en-US" sz="1800" dirty="0"/>
                    </a:p>
                  </a:txBody>
                  <a:tcPr marL="60962" marR="60962" marT="60970" marB="60970"/>
                </a:tc>
              </a:tr>
            </a:tbl>
          </a:graphicData>
        </a:graphic>
      </p:graphicFrame>
      <p:sp>
        <p:nvSpPr>
          <p:cNvPr id="58391" name="Rectangle 4"/>
          <p:cNvSpPr/>
          <p:nvPr/>
        </p:nvSpPr>
        <p:spPr>
          <a:xfrm>
            <a:off x="1289050" y="3602038"/>
            <a:ext cx="10902950" cy="3140075"/>
          </a:xfrm>
          <a:prstGeom prst="rect">
            <a:avLst/>
          </a:prstGeom>
          <a:noFill/>
          <a:ln w="9525">
            <a:noFill/>
          </a:ln>
        </p:spPr>
        <p:txBody>
          <a:bodyPr>
            <a:spAutoFit/>
          </a:bodyPr>
          <a:lstStyle>
            <a:lvl1pPr marL="342900" indent="-342900" algn="l" defTabSz="457200" rtl="0" eaLnBrk="1" latinLnBrk="0" hangingPunct="1">
              <a:spcBef>
                <a:spcPts val="1000"/>
              </a:spcBef>
              <a:spcAft>
                <a:spcPts val="0"/>
              </a:spcAft>
              <a:buClr>
                <a:schemeClr val="accent1"/>
              </a:buClr>
              <a:buFont typeface="Wingdings 3"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5pPr>
          </a:lstStyle>
          <a:p>
            <a:pPr marL="0" lvl="0" indent="0" defTabSz="914400" eaLnBrk="0" hangingPunct="0">
              <a:spcBef>
                <a:spcPct val="0"/>
              </a:spcBef>
              <a:buClrTx/>
              <a:buFontTx/>
              <a:buNone/>
            </a:pPr>
            <a:r>
              <a:rPr dirty="0">
                <a:solidFill>
                  <a:srgbClr val="FF0000"/>
                </a:solidFill>
                <a:latin typeface="Calibri" panose="020F0502020204030204" pitchFamily="34" charset="0"/>
              </a:rPr>
              <a:t>&lt;body&gt;</a:t>
            </a:r>
            <a:endParaRPr dirty="0">
              <a:solidFill>
                <a:srgbClr val="FF0000"/>
              </a:solidFill>
              <a:latin typeface="Calibri" panose="020F0502020204030204" pitchFamily="34" charset="0"/>
            </a:endParaRPr>
          </a:p>
          <a:p>
            <a:pPr marL="457200" lvl="1" indent="0" defTabSz="914400" eaLnBrk="0" hangingPunct="0">
              <a:spcBef>
                <a:spcPct val="0"/>
              </a:spcBef>
              <a:buClrTx/>
              <a:buFontTx/>
              <a:buNone/>
            </a:pPr>
            <a:r>
              <a:rPr sz="1800" dirty="0">
                <a:solidFill>
                  <a:srgbClr val="FF0000"/>
                </a:solidFill>
                <a:latin typeface="Calibri" panose="020F0502020204030204" pitchFamily="34" charset="0"/>
              </a:rPr>
              <a:t>&lt;div id="d1"&gt;</a:t>
            </a:r>
            <a:endParaRPr sz="1800" dirty="0">
              <a:solidFill>
                <a:srgbClr val="FF0000"/>
              </a:solidFill>
              <a:latin typeface="Calibri" panose="020F0502020204030204" pitchFamily="34" charset="0"/>
            </a:endParaRPr>
          </a:p>
          <a:p>
            <a:pPr lvl="2" defTabSz="914400" eaLnBrk="0" hangingPunct="0">
              <a:spcBef>
                <a:spcPct val="0"/>
              </a:spcBef>
              <a:buClrTx/>
              <a:buFontTx/>
              <a:buNone/>
            </a:pPr>
            <a:r>
              <a:rPr sz="1800" dirty="0">
                <a:solidFill>
                  <a:srgbClr val="FF0000"/>
                </a:solidFill>
                <a:latin typeface="Calibri" panose="020F0502020204030204" pitchFamily="34" charset="0"/>
              </a:rPr>
              <a:t>hello</a:t>
            </a:r>
            <a:endParaRPr sz="1800" dirty="0">
              <a:solidFill>
                <a:srgbClr val="FF0000"/>
              </a:solidFill>
              <a:latin typeface="Calibri" panose="020F0502020204030204" pitchFamily="34" charset="0"/>
            </a:endParaRPr>
          </a:p>
          <a:p>
            <a:pPr marL="457200" lvl="1" indent="0" defTabSz="914400" eaLnBrk="0" hangingPunct="0">
              <a:spcBef>
                <a:spcPct val="0"/>
              </a:spcBef>
              <a:buClrTx/>
              <a:buFontTx/>
              <a:buNone/>
            </a:pPr>
            <a:r>
              <a:rPr sz="1800" dirty="0">
                <a:solidFill>
                  <a:srgbClr val="FF0000"/>
                </a:solidFill>
                <a:latin typeface="Calibri" panose="020F0502020204030204" pitchFamily="34" charset="0"/>
              </a:rPr>
              <a:t>&lt;/div&gt;</a:t>
            </a:r>
            <a:endParaRPr sz="1800" dirty="0">
              <a:solidFill>
                <a:srgbClr val="FF0000"/>
              </a:solidFill>
              <a:latin typeface="Calibri" panose="020F0502020204030204" pitchFamily="34" charset="0"/>
            </a:endParaRPr>
          </a:p>
          <a:p>
            <a:pPr marL="457200" lvl="1" indent="0" defTabSz="914400" eaLnBrk="0" hangingPunct="0">
              <a:spcBef>
                <a:spcPct val="0"/>
              </a:spcBef>
              <a:buClrTx/>
              <a:buFontTx/>
              <a:buNone/>
            </a:pPr>
            <a:r>
              <a:rPr sz="1800" dirty="0">
                <a:solidFill>
                  <a:srgbClr val="FF0000"/>
                </a:solidFill>
                <a:latin typeface="Calibri" panose="020F0502020204030204" pitchFamily="34" charset="0"/>
              </a:rPr>
              <a:t>&lt;script&gt;</a:t>
            </a:r>
            <a:endParaRPr sz="1800" dirty="0">
              <a:solidFill>
                <a:srgbClr val="FF0000"/>
              </a:solidFill>
              <a:latin typeface="Calibri" panose="020F0502020204030204" pitchFamily="34" charset="0"/>
            </a:endParaRPr>
          </a:p>
          <a:p>
            <a:pPr lvl="2" defTabSz="914400" eaLnBrk="0" hangingPunct="0">
              <a:spcBef>
                <a:spcPct val="0"/>
              </a:spcBef>
              <a:buClrTx/>
              <a:buFontTx/>
              <a:buNone/>
            </a:pPr>
            <a:r>
              <a:rPr sz="1800" dirty="0">
                <a:solidFill>
                  <a:srgbClr val="FF0000"/>
                </a:solidFill>
                <a:latin typeface="Calibri" panose="020F0502020204030204" pitchFamily="34" charset="0"/>
              </a:rPr>
              <a:t>var x = document.createElement('span');</a:t>
            </a:r>
            <a:endParaRPr sz="1800" dirty="0">
              <a:solidFill>
                <a:srgbClr val="FF0000"/>
              </a:solidFill>
              <a:latin typeface="Calibri" panose="020F0502020204030204" pitchFamily="34" charset="0"/>
            </a:endParaRPr>
          </a:p>
          <a:p>
            <a:pPr lvl="2" defTabSz="914400" eaLnBrk="0" hangingPunct="0">
              <a:spcBef>
                <a:spcPct val="0"/>
              </a:spcBef>
              <a:buClrTx/>
              <a:buFontTx/>
              <a:buNone/>
            </a:pPr>
            <a:r>
              <a:rPr sz="1800" dirty="0">
                <a:solidFill>
                  <a:srgbClr val="FF0000"/>
                </a:solidFill>
                <a:latin typeface="Calibri" panose="020F0502020204030204" pitchFamily="34" charset="0"/>
              </a:rPr>
              <a:t>x.innerHTML = "Hello!";</a:t>
            </a:r>
            <a:endParaRPr sz="1800" dirty="0">
              <a:solidFill>
                <a:srgbClr val="FF0000"/>
              </a:solidFill>
              <a:latin typeface="Calibri" panose="020F0502020204030204" pitchFamily="34" charset="0"/>
            </a:endParaRPr>
          </a:p>
          <a:p>
            <a:pPr lvl="2" defTabSz="914400" eaLnBrk="0" hangingPunct="0">
              <a:spcBef>
                <a:spcPct val="0"/>
              </a:spcBef>
              <a:buClrTx/>
              <a:buFontTx/>
              <a:buNone/>
            </a:pPr>
            <a:r>
              <a:rPr sz="1800" dirty="0">
                <a:solidFill>
                  <a:srgbClr val="FF0000"/>
                </a:solidFill>
                <a:latin typeface="Calibri" panose="020F0502020204030204" pitchFamily="34" charset="0"/>
              </a:rPr>
              <a:t>//document.body.appendChild(x);				//append in body</a:t>
            </a:r>
            <a:endParaRPr sz="1800" dirty="0">
              <a:solidFill>
                <a:srgbClr val="FF0000"/>
              </a:solidFill>
              <a:latin typeface="Calibri" panose="020F0502020204030204" pitchFamily="34" charset="0"/>
            </a:endParaRPr>
          </a:p>
          <a:p>
            <a:pPr lvl="2" defTabSz="914400" eaLnBrk="0" hangingPunct="0">
              <a:spcBef>
                <a:spcPct val="0"/>
              </a:spcBef>
              <a:buClrTx/>
              <a:buFontTx/>
              <a:buNone/>
            </a:pPr>
            <a:r>
              <a:rPr sz="1800" dirty="0">
                <a:solidFill>
                  <a:srgbClr val="FF0000"/>
                </a:solidFill>
                <a:latin typeface="Calibri" panose="020F0502020204030204" pitchFamily="34" charset="0"/>
              </a:rPr>
              <a:t>document.getElementById("d1").appendChild(x);			//append in particular element</a:t>
            </a:r>
            <a:endParaRPr sz="1800" dirty="0">
              <a:solidFill>
                <a:srgbClr val="FF0000"/>
              </a:solidFill>
              <a:latin typeface="Calibri" panose="020F0502020204030204" pitchFamily="34" charset="0"/>
            </a:endParaRPr>
          </a:p>
          <a:p>
            <a:pPr marL="457200" lvl="1" indent="0" defTabSz="914400" eaLnBrk="0" hangingPunct="0">
              <a:spcBef>
                <a:spcPct val="0"/>
              </a:spcBef>
              <a:buClrTx/>
              <a:buFontTx/>
              <a:buNone/>
            </a:pPr>
            <a:r>
              <a:rPr sz="1800" dirty="0">
                <a:solidFill>
                  <a:srgbClr val="FF0000"/>
                </a:solidFill>
                <a:latin typeface="Calibri" panose="020F0502020204030204" pitchFamily="34" charset="0"/>
              </a:rPr>
              <a:t>&lt;/script&gt;</a:t>
            </a:r>
            <a:endParaRPr sz="1800" dirty="0">
              <a:solidFill>
                <a:srgbClr val="FF0000"/>
              </a:solidFill>
              <a:latin typeface="Calibri" panose="020F0502020204030204" pitchFamily="34" charset="0"/>
            </a:endParaRPr>
          </a:p>
          <a:p>
            <a:pPr marL="0" lvl="0" indent="0" defTabSz="914400" eaLnBrk="0" hangingPunct="0">
              <a:spcBef>
                <a:spcPct val="0"/>
              </a:spcBef>
              <a:buClrTx/>
              <a:buFontTx/>
              <a:buNone/>
            </a:pPr>
            <a:r>
              <a:rPr dirty="0">
                <a:solidFill>
                  <a:srgbClr val="FF0000"/>
                </a:solidFill>
                <a:latin typeface="Calibri" panose="020F0502020204030204" pitchFamily="34" charset="0"/>
              </a:rPr>
              <a:t>&lt;/body&gt;</a:t>
            </a:r>
            <a:endParaRPr dirty="0">
              <a:solidFill>
                <a:srgbClr val="FF0000"/>
              </a:solidFill>
              <a:latin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1"/>
          <p:cNvSpPr>
            <a:spLocks noGrp="1"/>
          </p:cNvSpPr>
          <p:nvPr>
            <p:ph type="title"/>
          </p:nvPr>
        </p:nvSpPr>
        <p:spPr>
          <a:xfrm>
            <a:off x="1676400" y="665163"/>
            <a:ext cx="10515600" cy="132556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Methods</a:t>
            </a:r>
            <a:r>
              <a:rPr lang="en-IN" altLang="x-none" dirty="0"/>
              <a:t> </a:t>
            </a:r>
            <a:r>
              <a:rPr lang="en-IN" altLang="x-none" b="1" dirty="0">
                <a:latin typeface="Times New Roman" panose="02020603050405020304" pitchFamily="18" charset="0"/>
                <a:cs typeface="Times New Roman" panose="02020603050405020304" pitchFamily="18" charset="0"/>
              </a:rPr>
              <a:t>Element</a:t>
            </a:r>
            <a:r>
              <a:rPr lang="en-IN" altLang="x-none" dirty="0"/>
              <a:t> </a:t>
            </a:r>
            <a:r>
              <a:rPr lang="en-IN" altLang="x-none" b="1" dirty="0">
                <a:latin typeface="Times New Roman" panose="02020603050405020304" pitchFamily="18" charset="0"/>
                <a:cs typeface="Times New Roman" panose="02020603050405020304" pitchFamily="18" charset="0"/>
              </a:rPr>
              <a:t>Object</a:t>
            </a:r>
            <a:endParaRPr lang="en-IN" altLang="x-none" b="1" dirty="0">
              <a:latin typeface="Times New Roman" panose="02020603050405020304" pitchFamily="18" charset="0"/>
              <a:ea typeface="Times New Roman" panose="02020603050405020304" pitchFamily="18" charset="0"/>
            </a:endParaRPr>
          </a:p>
        </p:txBody>
      </p:sp>
      <p:graphicFrame>
        <p:nvGraphicFramePr>
          <p:cNvPr id="5" name="Content Placeholder 4"/>
          <p:cNvGraphicFramePr>
            <a:graphicFrameLocks noGrp="1"/>
          </p:cNvGraphicFramePr>
          <p:nvPr>
            <p:ph idx="1"/>
          </p:nvPr>
        </p:nvGraphicFramePr>
        <p:xfrm>
          <a:off x="500063" y="1911350"/>
          <a:ext cx="11439525" cy="4144963"/>
        </p:xfrm>
        <a:graphic>
          <a:graphicData uri="http://schemas.openxmlformats.org/drawingml/2006/table">
            <a:tbl>
              <a:tblPr>
                <a:tableStyleId>{5940675A-B579-460E-94D1-54222C63F5DA}</a:tableStyleId>
              </a:tblPr>
              <a:tblGrid>
                <a:gridCol w="2568206"/>
                <a:gridCol w="3876084"/>
                <a:gridCol w="4995235"/>
              </a:tblGrid>
              <a:tr h="365764">
                <a:tc>
                  <a:txBody>
                    <a:bodyPr/>
                    <a:lstStyle/>
                    <a:p>
                      <a:r>
                        <a:rPr lang="en-IN" sz="1200" dirty="0">
                          <a:solidFill>
                            <a:srgbClr val="FF0000"/>
                          </a:solidFill>
                        </a:rPr>
                        <a:t>Method</a:t>
                      </a:r>
                      <a:endParaRPr lang="en-IN" sz="1200" dirty="0">
                        <a:solidFill>
                          <a:srgbClr val="FF0000"/>
                        </a:solidFill>
                      </a:endParaRPr>
                    </a:p>
                  </a:txBody>
                  <a:tcPr marL="91448" marR="91448" marT="45725" marB="45725" anchor="ctr">
                    <a:solidFill>
                      <a:schemeClr val="accent1">
                        <a:lumMod val="20000"/>
                        <a:lumOff val="80000"/>
                      </a:schemeClr>
                    </a:solidFill>
                  </a:tcPr>
                </a:tc>
                <a:tc>
                  <a:txBody>
                    <a:bodyPr/>
                    <a:lstStyle/>
                    <a:p>
                      <a:r>
                        <a:rPr lang="en-IN" sz="1200" dirty="0">
                          <a:solidFill>
                            <a:srgbClr val="FF0000"/>
                          </a:solidFill>
                        </a:rPr>
                        <a:t>Description</a:t>
                      </a:r>
                      <a:endParaRPr lang="en-IN" sz="1200" dirty="0">
                        <a:solidFill>
                          <a:srgbClr val="FF0000"/>
                        </a:solidFill>
                      </a:endParaRPr>
                    </a:p>
                  </a:txBody>
                  <a:tcPr marL="91448" marR="91448" marT="45725" marB="45725" anchor="ctr">
                    <a:solidFill>
                      <a:schemeClr val="accent1">
                        <a:lumMod val="20000"/>
                        <a:lumOff val="80000"/>
                      </a:schemeClr>
                    </a:solidFill>
                  </a:tcPr>
                </a:tc>
                <a:tc>
                  <a:txBody>
                    <a:bodyPr/>
                    <a:lstStyle/>
                    <a:p>
                      <a:r>
                        <a:rPr lang="en-IN" sz="1200" dirty="0" smtClean="0">
                          <a:solidFill>
                            <a:srgbClr val="FF0000"/>
                          </a:solidFill>
                        </a:rPr>
                        <a:t>Example</a:t>
                      </a:r>
                      <a:endParaRPr lang="en-IN" sz="1200" dirty="0">
                        <a:solidFill>
                          <a:srgbClr val="FF0000"/>
                        </a:solidFill>
                      </a:endParaRPr>
                    </a:p>
                  </a:txBody>
                  <a:tcPr marL="91448" marR="91448" marT="45725" marB="45725" anchor="ctr">
                    <a:solidFill>
                      <a:schemeClr val="accent1">
                        <a:lumMod val="20000"/>
                        <a:lumOff val="80000"/>
                      </a:schemeClr>
                    </a:solidFill>
                  </a:tcPr>
                </a:tc>
              </a:tr>
              <a:tr h="426711">
                <a:tc>
                  <a:txBody>
                    <a:bodyPr/>
                    <a:lstStyle/>
                    <a:p>
                      <a:pPr algn="l" fontAlgn="t"/>
                      <a:r>
                        <a:rPr lang="en-IN" sz="1200" i="1" dirty="0" smtClean="0">
                          <a:effectLst/>
                        </a:rPr>
                        <a:t>element</a:t>
                      </a:r>
                      <a:r>
                        <a:rPr lang="en-IN" sz="1200" dirty="0" smtClean="0">
                          <a:effectLst/>
                        </a:rPr>
                        <a:t>.style.property</a:t>
                      </a:r>
                      <a:endParaRPr lang="en-IN" sz="1200" dirty="0">
                        <a:effectLst/>
                      </a:endParaRPr>
                    </a:p>
                  </a:txBody>
                  <a:tcPr marL="152414" marR="76207" marT="76199" marB="76199"/>
                </a:tc>
                <a:tc>
                  <a:txBody>
                    <a:bodyPr/>
                    <a:lstStyle/>
                    <a:p>
                      <a:pPr algn="l" fontAlgn="t"/>
                      <a:r>
                        <a:rPr lang="en-IN" sz="1200" dirty="0">
                          <a:effectLst/>
                        </a:rPr>
                        <a:t>Sets or returns the value of the style attribute of an element</a:t>
                      </a:r>
                      <a:endParaRPr lang="en-IN" sz="1200" dirty="0">
                        <a:effectLst/>
                      </a:endParaRPr>
                    </a:p>
                  </a:txBody>
                  <a:tcPr marL="76207" marR="76207" marT="76199" marB="76199"/>
                </a:tc>
                <a:tc>
                  <a:txBody>
                    <a:bodyPr/>
                    <a:lstStyle/>
                    <a:p>
                      <a:pPr algn="l" fontAlgn="t"/>
                      <a:r>
                        <a:rPr lang="en-IN" sz="1200" dirty="0" err="1" smtClean="0">
                          <a:effectLst/>
                        </a:rPr>
                        <a:t>document.getElementById</a:t>
                      </a:r>
                      <a:r>
                        <a:rPr lang="en-IN" sz="1200" dirty="0" smtClean="0">
                          <a:effectLst/>
                        </a:rPr>
                        <a:t>(“p1”).</a:t>
                      </a:r>
                      <a:r>
                        <a:rPr lang="en-IN" sz="1200" dirty="0" err="1" smtClean="0">
                          <a:effectLst/>
                        </a:rPr>
                        <a:t>style.color</a:t>
                      </a:r>
                      <a:r>
                        <a:rPr lang="en-IN" sz="1200" dirty="0" smtClean="0">
                          <a:effectLst/>
                        </a:rPr>
                        <a:t>=“red”;</a:t>
                      </a:r>
                      <a:endParaRPr lang="en-IN" sz="1200" dirty="0">
                        <a:effectLst/>
                      </a:endParaRPr>
                    </a:p>
                  </a:txBody>
                  <a:tcPr marL="76207" marR="76207" marT="76199" marB="76199"/>
                </a:tc>
              </a:tr>
              <a:tr h="426711">
                <a:tc>
                  <a:txBody>
                    <a:bodyPr/>
                    <a:lstStyle/>
                    <a:p>
                      <a:pPr algn="l" fontAlgn="t"/>
                      <a:r>
                        <a:rPr lang="en-IN" sz="1200" i="1" dirty="0" err="1">
                          <a:effectLst/>
                        </a:rPr>
                        <a:t>element</a:t>
                      </a:r>
                      <a:r>
                        <a:rPr lang="en-IN" sz="1200" dirty="0" err="1">
                          <a:effectLst/>
                        </a:rPr>
                        <a:t>.tagName</a:t>
                      </a:r>
                      <a:endParaRPr lang="en-IN" sz="1200" dirty="0">
                        <a:effectLst/>
                      </a:endParaRPr>
                    </a:p>
                  </a:txBody>
                  <a:tcPr marL="152414" marR="76207" marT="76199" marB="76199"/>
                </a:tc>
                <a:tc>
                  <a:txBody>
                    <a:bodyPr/>
                    <a:lstStyle/>
                    <a:p>
                      <a:pPr algn="l" fontAlgn="t"/>
                      <a:r>
                        <a:rPr lang="en-IN" sz="1200" dirty="0">
                          <a:effectLst/>
                        </a:rPr>
                        <a:t>Returns the tag name of an element</a:t>
                      </a:r>
                      <a:endParaRPr lang="en-IN" sz="1200" dirty="0">
                        <a:effectLst/>
                      </a:endParaRPr>
                    </a:p>
                  </a:txBody>
                  <a:tcPr marL="76207" marR="76207" marT="76199" marB="76199"/>
                </a:tc>
                <a:tc>
                  <a:txBody>
                    <a:bodyPr/>
                    <a:lstStyle/>
                    <a:p>
                      <a:pPr algn="l" fontAlgn="t"/>
                      <a:r>
                        <a:rPr lang="en-IN" sz="1200" dirty="0" err="1" smtClean="0">
                          <a:effectLst/>
                        </a:rPr>
                        <a:t>Var</a:t>
                      </a:r>
                      <a:r>
                        <a:rPr lang="en-IN" sz="1200" baseline="0" dirty="0" smtClean="0">
                          <a:effectLst/>
                        </a:rPr>
                        <a:t> x=</a:t>
                      </a:r>
                      <a:r>
                        <a:rPr lang="en-IN" sz="1200" dirty="0" err="1" smtClean="0">
                          <a:effectLst/>
                        </a:rPr>
                        <a:t>document.getElementById</a:t>
                      </a:r>
                      <a:r>
                        <a:rPr lang="en-IN" sz="1200" dirty="0" smtClean="0">
                          <a:effectLst/>
                        </a:rPr>
                        <a:t>(“p1”).</a:t>
                      </a:r>
                      <a:r>
                        <a:rPr lang="en-IN" sz="1200" dirty="0" err="1" smtClean="0">
                          <a:effectLst/>
                        </a:rPr>
                        <a:t>tagName</a:t>
                      </a:r>
                      <a:endParaRPr lang="en-IN" sz="1200" dirty="0">
                        <a:effectLst/>
                      </a:endParaRPr>
                    </a:p>
                  </a:txBody>
                  <a:tcPr marL="76207" marR="76207" marT="76199" marB="76199"/>
                </a:tc>
              </a:tr>
              <a:tr h="426766">
                <a:tc>
                  <a:txBody>
                    <a:bodyPr/>
                    <a:lstStyle/>
                    <a:p>
                      <a:pPr algn="l" fontAlgn="t"/>
                      <a:r>
                        <a:rPr lang="en-IN" sz="1200" i="1" dirty="0">
                          <a:effectLst/>
                        </a:rPr>
                        <a:t>element</a:t>
                      </a:r>
                      <a:r>
                        <a:rPr lang="en-IN" sz="1200" dirty="0">
                          <a:effectLst/>
                        </a:rPr>
                        <a:t>.innerHTML</a:t>
                      </a:r>
                      <a:endParaRPr lang="en-IN" sz="1200" dirty="0">
                        <a:effectLst/>
                      </a:endParaRPr>
                    </a:p>
                  </a:txBody>
                  <a:tcPr marL="152414" marR="76207" marT="76199" marB="76199"/>
                </a:tc>
                <a:tc>
                  <a:txBody>
                    <a:bodyPr/>
                    <a:lstStyle/>
                    <a:p>
                      <a:pPr algn="l" fontAlgn="t"/>
                      <a:r>
                        <a:rPr lang="en-IN" sz="1200" dirty="0">
                          <a:effectLst/>
                        </a:rPr>
                        <a:t>Sets or returns the content of an element</a:t>
                      </a:r>
                      <a:endParaRPr lang="en-IN" sz="1200" dirty="0">
                        <a:effectLst/>
                      </a:endParaRPr>
                    </a:p>
                  </a:txBody>
                  <a:tcPr marL="76207" marR="76207" marT="76199" marB="76199"/>
                </a:tc>
                <a:tc>
                  <a:txBody>
                    <a:bodyPr/>
                    <a:lstStyle/>
                    <a:p>
                      <a:pPr algn="l" fontAlgn="t"/>
                      <a:r>
                        <a:rPr lang="en-IN" sz="1200" dirty="0" err="1" smtClean="0">
                          <a:effectLst/>
                        </a:rPr>
                        <a:t>p.innerHtml</a:t>
                      </a:r>
                      <a:r>
                        <a:rPr lang="en-IN" sz="1200" dirty="0" smtClean="0">
                          <a:effectLst/>
                        </a:rPr>
                        <a:t>=“hello’;</a:t>
                      </a:r>
                      <a:endParaRPr lang="en-IN" sz="1200" dirty="0">
                        <a:effectLst/>
                      </a:endParaRPr>
                    </a:p>
                  </a:txBody>
                  <a:tcPr marL="76207" marR="76207" marT="76199" marB="76199"/>
                </a:tc>
              </a:tr>
              <a:tr h="426766">
                <a:tc>
                  <a:txBody>
                    <a:bodyPr/>
                    <a:lstStyle/>
                    <a:p>
                      <a:pPr algn="l" fontAlgn="t"/>
                      <a:r>
                        <a:rPr lang="en-IN" sz="1200" i="1" dirty="0">
                          <a:effectLst/>
                        </a:rPr>
                        <a:t>element</a:t>
                      </a:r>
                      <a:r>
                        <a:rPr lang="en-IN" sz="1200" dirty="0">
                          <a:effectLst/>
                        </a:rPr>
                        <a:t>.id</a:t>
                      </a:r>
                      <a:endParaRPr lang="en-IN" sz="1200" dirty="0">
                        <a:effectLst/>
                      </a:endParaRPr>
                    </a:p>
                  </a:txBody>
                  <a:tcPr marL="152414" marR="76207" marT="76199" marB="76199"/>
                </a:tc>
                <a:tc>
                  <a:txBody>
                    <a:bodyPr/>
                    <a:lstStyle/>
                    <a:p>
                      <a:pPr algn="l" fontAlgn="t"/>
                      <a:r>
                        <a:rPr lang="en-IN" sz="1200" dirty="0">
                          <a:effectLst/>
                        </a:rPr>
                        <a:t>Sets or returns the value of the id attribute of an element</a:t>
                      </a:r>
                      <a:endParaRPr lang="en-IN" sz="1200" dirty="0">
                        <a:effectLst/>
                      </a:endParaRPr>
                    </a:p>
                  </a:txBody>
                  <a:tcPr marL="76207" marR="76207" marT="76199" marB="76199"/>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IN" sz="1200" dirty="0" err="1" smtClean="0">
                          <a:effectLst/>
                        </a:rPr>
                        <a:t>Var</a:t>
                      </a:r>
                      <a:r>
                        <a:rPr lang="en-IN" sz="1200" baseline="0" dirty="0" smtClean="0">
                          <a:effectLst/>
                        </a:rPr>
                        <a:t> x=</a:t>
                      </a:r>
                      <a:r>
                        <a:rPr lang="en-IN" sz="1200" dirty="0" err="1" smtClean="0">
                          <a:effectLst/>
                        </a:rPr>
                        <a:t>document.getElementsByTagName</a:t>
                      </a:r>
                      <a:r>
                        <a:rPr lang="en-IN" sz="1200" dirty="0" smtClean="0">
                          <a:effectLst/>
                        </a:rPr>
                        <a:t>(“p”).id</a:t>
                      </a:r>
                      <a:endParaRPr lang="en-IN" sz="1200" dirty="0" smtClean="0">
                        <a:effectLst/>
                      </a:endParaRPr>
                    </a:p>
                  </a:txBody>
                  <a:tcPr marL="76207" marR="76207" marT="76199" marB="76199"/>
                </a:tc>
              </a:tr>
              <a:tr h="487739">
                <a:tc>
                  <a:txBody>
                    <a:bodyPr/>
                    <a:lstStyle/>
                    <a:p>
                      <a:pPr algn="l" fontAlgn="t"/>
                      <a:r>
                        <a:rPr lang="en-US" sz="1200" i="1" dirty="0" err="1"/>
                        <a:t>element</a:t>
                      </a:r>
                      <a:r>
                        <a:rPr lang="en-US" sz="1200" dirty="0" err="1"/>
                        <a:t>.</a:t>
                      </a:r>
                      <a:r>
                        <a:rPr lang="en-US" sz="1200" i="1" dirty="0" err="1"/>
                        <a:t>attribute</a:t>
                      </a:r>
                      <a:r>
                        <a:rPr lang="en-US" sz="1200" i="1" dirty="0"/>
                        <a:t> </a:t>
                      </a:r>
                      <a:endParaRPr lang="en-US" sz="1200" dirty="0"/>
                    </a:p>
                  </a:txBody>
                  <a:tcPr marL="121931" marR="60966" marT="60959" marB="60959"/>
                </a:tc>
                <a:tc>
                  <a:txBody>
                    <a:bodyPr/>
                    <a:lstStyle/>
                    <a:p>
                      <a:pPr algn="l" fontAlgn="t"/>
                      <a:r>
                        <a:rPr lang="en-US" sz="1200"/>
                        <a:t>Change the attribute value of an HTML element</a:t>
                      </a:r>
                      <a:endParaRPr lang="en-US" sz="1200"/>
                    </a:p>
                  </a:txBody>
                  <a:tcPr marL="60966" marR="60966" marT="60959" marB="60959"/>
                </a:tc>
                <a:tc>
                  <a:txBody>
                    <a:bodyPr/>
                    <a:lstStyle/>
                    <a:p>
                      <a:pPr algn="l" fontAlgn="t"/>
                      <a:r>
                        <a:rPr lang="en-IN" sz="1200" dirty="0" smtClean="0">
                          <a:effectLst/>
                        </a:rPr>
                        <a:t>&lt;</a:t>
                      </a:r>
                      <a:r>
                        <a:rPr lang="en-IN" sz="1200" dirty="0" err="1" smtClean="0">
                          <a:effectLst/>
                        </a:rPr>
                        <a:t>img</a:t>
                      </a:r>
                      <a:r>
                        <a:rPr lang="en-IN" sz="1200" dirty="0" smtClean="0">
                          <a:effectLst/>
                        </a:rPr>
                        <a:t> </a:t>
                      </a:r>
                      <a:r>
                        <a:rPr lang="en-IN" sz="1200" dirty="0" err="1" smtClean="0">
                          <a:effectLst/>
                        </a:rPr>
                        <a:t>src</a:t>
                      </a:r>
                      <a:r>
                        <a:rPr lang="en-IN" sz="1200" dirty="0" smtClean="0">
                          <a:effectLst/>
                        </a:rPr>
                        <a:t>=“1.jpg”&gt;&lt;/</a:t>
                      </a:r>
                      <a:r>
                        <a:rPr lang="en-IN" sz="1200" dirty="0" err="1" smtClean="0">
                          <a:effectLst/>
                        </a:rPr>
                        <a:t>img</a:t>
                      </a:r>
                      <a:r>
                        <a:rPr lang="en-IN" sz="1200" dirty="0" smtClean="0">
                          <a:effectLst/>
                        </a:rPr>
                        <a:t>&gt;</a:t>
                      </a:r>
                      <a:endParaRPr lang="en-IN" sz="1200" dirty="0" smtClean="0">
                        <a:effectLst/>
                      </a:endParaRPr>
                    </a:p>
                    <a:p>
                      <a:pPr algn="l" fontAlgn="t"/>
                      <a:r>
                        <a:rPr lang="en-IN" sz="1200" dirty="0" smtClean="0">
                          <a:effectLst/>
                        </a:rPr>
                        <a:t>&lt;script&gt;</a:t>
                      </a:r>
                      <a:r>
                        <a:rPr lang="en-IN" sz="1200" dirty="0" err="1" smtClean="0">
                          <a:solidFill>
                            <a:srgbClr val="FF0000"/>
                          </a:solidFill>
                          <a:effectLst/>
                        </a:rPr>
                        <a:t>document.getElementById</a:t>
                      </a:r>
                      <a:r>
                        <a:rPr lang="en-IN" sz="1200" dirty="0" smtClean="0">
                          <a:solidFill>
                            <a:srgbClr val="FF0000"/>
                          </a:solidFill>
                          <a:effectLst/>
                        </a:rPr>
                        <a:t>(“img1”).</a:t>
                      </a:r>
                      <a:r>
                        <a:rPr lang="en-IN" sz="1200" dirty="0" err="1" smtClean="0">
                          <a:solidFill>
                            <a:srgbClr val="FF0000"/>
                          </a:solidFill>
                          <a:effectLst/>
                        </a:rPr>
                        <a:t>src</a:t>
                      </a:r>
                      <a:r>
                        <a:rPr lang="en-IN" sz="1200" dirty="0" smtClean="0">
                          <a:solidFill>
                            <a:srgbClr val="FF0000"/>
                          </a:solidFill>
                          <a:effectLst/>
                        </a:rPr>
                        <a:t>=“2.jpg”</a:t>
                      </a:r>
                      <a:r>
                        <a:rPr lang="en-IN" sz="1200" dirty="0" smtClean="0">
                          <a:effectLst/>
                        </a:rPr>
                        <a:t>&lt;/script&gt;</a:t>
                      </a:r>
                      <a:endParaRPr lang="en-IN" sz="1200" dirty="0" smtClean="0">
                        <a:effectLst/>
                      </a:endParaRPr>
                    </a:p>
                  </a:txBody>
                  <a:tcPr marL="60966" marR="60966" marT="60959" marB="60959"/>
                </a:tc>
              </a:tr>
              <a:tr h="1219381">
                <a:tc>
                  <a:txBody>
                    <a:bodyPr/>
                    <a:lstStyle/>
                    <a:p>
                      <a:pPr algn="l" fontAlgn="t"/>
                      <a:r>
                        <a:rPr lang="en-US" sz="1200" i="1" dirty="0" err="1"/>
                        <a:t>element</a:t>
                      </a:r>
                      <a:r>
                        <a:rPr lang="en-US" sz="1200" dirty="0" err="1"/>
                        <a:t>.setAttribute</a:t>
                      </a:r>
                      <a:r>
                        <a:rPr lang="en-US" sz="1200" i="1" dirty="0"/>
                        <a:t>(attribute, value)</a:t>
                      </a:r>
                      <a:endParaRPr lang="en-US" sz="1200" dirty="0"/>
                    </a:p>
                  </a:txBody>
                  <a:tcPr marL="121931" marR="60966" marT="60959" marB="60959"/>
                </a:tc>
                <a:tc>
                  <a:txBody>
                    <a:bodyPr/>
                    <a:lstStyle/>
                    <a:p>
                      <a:pPr algn="l" fontAlgn="t"/>
                      <a:r>
                        <a:rPr lang="en-US" sz="1200" dirty="0"/>
                        <a:t>Change the attribute value of an HTML element</a:t>
                      </a:r>
                      <a:endParaRPr lang="en-US" sz="1200" dirty="0"/>
                    </a:p>
                  </a:txBody>
                  <a:tcPr marL="60966" marR="60966" marT="60959" marB="60959"/>
                </a:tc>
                <a:tc>
                  <a:txBody>
                    <a:bodyPr/>
                    <a:lstStyle/>
                    <a:p>
                      <a:pPr algn="l" fontAlgn="t"/>
                      <a:r>
                        <a:rPr lang="en-IN" sz="1200" dirty="0" smtClean="0">
                          <a:effectLst/>
                        </a:rPr>
                        <a:t>Ex1: </a:t>
                      </a:r>
                      <a:endParaRPr lang="en-IN" sz="1200" dirty="0" smtClean="0">
                        <a:effectLst/>
                      </a:endParaRPr>
                    </a:p>
                    <a:p>
                      <a:pPr algn="l" fontAlgn="t"/>
                      <a:r>
                        <a:rPr lang="en-IN" sz="1200" kern="1200" dirty="0" err="1" smtClean="0">
                          <a:solidFill>
                            <a:schemeClr val="tx1"/>
                          </a:solidFill>
                          <a:effectLst/>
                          <a:latin typeface="+mn-lt"/>
                          <a:ea typeface="+mn-ea"/>
                          <a:cs typeface="+mn-cs"/>
                        </a:rPr>
                        <a:t>document.getElementsByTagName</a:t>
                      </a:r>
                      <a:r>
                        <a:rPr lang="en-IN" sz="1200" kern="1200" dirty="0" smtClean="0">
                          <a:solidFill>
                            <a:schemeClr val="tx1"/>
                          </a:solidFill>
                          <a:effectLst/>
                          <a:latin typeface="+mn-lt"/>
                          <a:ea typeface="+mn-ea"/>
                          <a:cs typeface="+mn-cs"/>
                        </a:rPr>
                        <a:t>("H1")[0].</a:t>
                      </a:r>
                      <a:r>
                        <a:rPr lang="en-IN" sz="1200" kern="1200" dirty="0" err="1" smtClean="0">
                          <a:solidFill>
                            <a:schemeClr val="tx1"/>
                          </a:solidFill>
                          <a:effectLst/>
                          <a:latin typeface="+mn-lt"/>
                          <a:ea typeface="+mn-ea"/>
                          <a:cs typeface="+mn-cs"/>
                        </a:rPr>
                        <a:t>setAttribute</a:t>
                      </a:r>
                      <a:r>
                        <a:rPr lang="en-IN" sz="1200" kern="1200" dirty="0" smtClean="0">
                          <a:solidFill>
                            <a:schemeClr val="tx1"/>
                          </a:solidFill>
                          <a:effectLst/>
                          <a:latin typeface="+mn-lt"/>
                          <a:ea typeface="+mn-ea"/>
                          <a:cs typeface="+mn-cs"/>
                        </a:rPr>
                        <a:t>("class", “</a:t>
                      </a:r>
                      <a:r>
                        <a:rPr lang="en-IN" sz="1200" kern="1200" dirty="0" err="1" smtClean="0">
                          <a:solidFill>
                            <a:schemeClr val="tx1"/>
                          </a:solidFill>
                          <a:effectLst/>
                          <a:latin typeface="+mn-lt"/>
                          <a:ea typeface="+mn-ea"/>
                          <a:cs typeface="+mn-cs"/>
                        </a:rPr>
                        <a:t>newclass</a:t>
                      </a:r>
                      <a:r>
                        <a:rPr lang="en-IN"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pPr algn="l" fontAlgn="t"/>
                      <a:endParaRPr lang="en-IN" sz="1200" kern="1200" dirty="0" smtClean="0">
                        <a:solidFill>
                          <a:schemeClr val="tx1"/>
                        </a:solidFill>
                        <a:effectLst/>
                        <a:latin typeface="+mn-lt"/>
                        <a:ea typeface="+mn-ea"/>
                        <a:cs typeface="+mn-cs"/>
                      </a:endParaRPr>
                    </a:p>
                    <a:p>
                      <a:pPr algn="l" fontAlgn="t"/>
                      <a:endParaRPr lang="en-IN" sz="1200" kern="1200" dirty="0" smtClean="0">
                        <a:solidFill>
                          <a:schemeClr val="tx1"/>
                        </a:solidFill>
                        <a:effectLst/>
                        <a:latin typeface="+mn-lt"/>
                        <a:ea typeface="+mn-ea"/>
                        <a:cs typeface="+mn-cs"/>
                      </a:endParaRPr>
                    </a:p>
                    <a:p>
                      <a:pPr marL="0" marR="0" indent="0" algn="l" defTabSz="914400" rtl="0" eaLnBrk="1" fontAlgn="t" latinLnBrk="0" hangingPunct="1">
                        <a:lnSpc>
                          <a:spcPct val="100000"/>
                        </a:lnSpc>
                        <a:spcBef>
                          <a:spcPts val="0"/>
                        </a:spcBef>
                        <a:spcAft>
                          <a:spcPts val="0"/>
                        </a:spcAft>
                        <a:buClrTx/>
                        <a:buSzTx/>
                        <a:buFontTx/>
                        <a:buNone/>
                        <a:defRPr/>
                      </a:pPr>
                      <a:r>
                        <a:rPr lang="en-IN" sz="1200" kern="1200" dirty="0" smtClean="0">
                          <a:solidFill>
                            <a:schemeClr val="tx1"/>
                          </a:solidFill>
                          <a:effectLst/>
                          <a:latin typeface="+mn-lt"/>
                          <a:ea typeface="+mn-ea"/>
                          <a:cs typeface="+mn-cs"/>
                        </a:rPr>
                        <a:t>Ex2: </a:t>
                      </a:r>
                      <a:endParaRPr lang="en-IN" sz="1200" kern="1200" dirty="0" smtClean="0">
                        <a:solidFill>
                          <a:schemeClr val="tx1"/>
                        </a:solidFill>
                        <a:effectLst/>
                        <a:latin typeface="+mn-lt"/>
                        <a:ea typeface="+mn-ea"/>
                        <a:cs typeface="+mn-cs"/>
                      </a:endParaRPr>
                    </a:p>
                    <a:p>
                      <a:pPr marL="0" marR="0" indent="0" algn="l" defTabSz="914400" rtl="0" eaLnBrk="1" fontAlgn="t" latinLnBrk="0" hangingPunct="1">
                        <a:lnSpc>
                          <a:spcPct val="100000"/>
                        </a:lnSpc>
                        <a:spcBef>
                          <a:spcPts val="0"/>
                        </a:spcBef>
                        <a:spcAft>
                          <a:spcPts val="0"/>
                        </a:spcAft>
                        <a:buClrTx/>
                        <a:buSzTx/>
                        <a:buFontTx/>
                        <a:buNone/>
                        <a:defRPr/>
                      </a:pPr>
                      <a:r>
                        <a:rPr lang="en-IN" sz="1200" kern="1200" dirty="0" err="1" smtClean="0">
                          <a:solidFill>
                            <a:schemeClr val="tx1"/>
                          </a:solidFill>
                          <a:effectLst/>
                          <a:latin typeface="+mn-lt"/>
                          <a:ea typeface="+mn-ea"/>
                          <a:cs typeface="+mn-cs"/>
                        </a:rPr>
                        <a:t>element.setAttribute</a:t>
                      </a:r>
                      <a:r>
                        <a:rPr lang="en-IN" sz="1200" kern="1200" dirty="0" smtClean="0">
                          <a:solidFill>
                            <a:schemeClr val="tx1"/>
                          </a:solidFill>
                          <a:effectLst/>
                          <a:latin typeface="+mn-lt"/>
                          <a:ea typeface="+mn-ea"/>
                          <a:cs typeface="+mn-cs"/>
                        </a:rPr>
                        <a:t>("style", "background-</a:t>
                      </a:r>
                      <a:r>
                        <a:rPr lang="en-IN" sz="1200" kern="1200" dirty="0" err="1" smtClean="0">
                          <a:solidFill>
                            <a:schemeClr val="tx1"/>
                          </a:solidFill>
                          <a:effectLst/>
                          <a:latin typeface="+mn-lt"/>
                          <a:ea typeface="+mn-ea"/>
                          <a:cs typeface="+mn-cs"/>
                        </a:rPr>
                        <a:t>color</a:t>
                      </a:r>
                      <a:r>
                        <a:rPr lang="en-IN" sz="1200" kern="1200" dirty="0" smtClean="0">
                          <a:solidFill>
                            <a:schemeClr val="tx1"/>
                          </a:solidFill>
                          <a:effectLst/>
                          <a:latin typeface="+mn-lt"/>
                          <a:ea typeface="+mn-ea"/>
                          <a:cs typeface="+mn-cs"/>
                        </a:rPr>
                        <a:t>: red;");</a:t>
                      </a:r>
                      <a:endParaRPr lang="en-IN" sz="1200" kern="1200" dirty="0" smtClean="0">
                        <a:solidFill>
                          <a:schemeClr val="tx1"/>
                        </a:solidFill>
                        <a:effectLst/>
                        <a:latin typeface="+mn-lt"/>
                        <a:ea typeface="+mn-ea"/>
                        <a:cs typeface="+mn-cs"/>
                      </a:endParaRPr>
                    </a:p>
                  </a:txBody>
                  <a:tcPr marL="60966" marR="60966" marT="60959" marB="60959"/>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a:xfrm>
            <a:off x="1952625" y="636588"/>
            <a:ext cx="10515600" cy="132556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Limitations of JavaScript</a:t>
            </a:r>
            <a:endParaRPr lang="en-IN" altLang="x-none" b="1" dirty="0">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2589213" y="2133600"/>
            <a:ext cx="8915400" cy="3778250"/>
          </a:xfrm>
        </p:spPr>
        <p:txBody>
          <a:bodyPr vert="horz" lIns="91440" tIns="45720" rIns="91440" bIns="45720" rtlCol="0">
            <a:normAutofit lnSpcReduction="10000"/>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Security Issues</a:t>
            </a:r>
            <a:b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br>
            <a:r>
              <a:rPr kumimoji="0" lang="en-IN" sz="1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Javascript</a:t>
            </a: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snippets, once appended onto web pages execute on client servers immediately and therefore can also be used to exploit the user's system. While a certain restriction is set by modern web standards on browsers, malicious code can still be executed complying with the restrictions set.</a:t>
            </a:r>
            <a:b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br>
            <a:b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b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Javascript</a:t>
            </a: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rendering varies</a:t>
            </a:r>
            <a:b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b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Different layout engines may render </a:t>
            </a:r>
            <a:r>
              <a:rPr kumimoji="0" lang="en-IN" sz="1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Javascript</a:t>
            </a: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differently resulting in inconsistency in terms of functionality and interface. While the latest versions of </a:t>
            </a:r>
            <a:r>
              <a:rPr kumimoji="0" lang="en-IN" sz="1800" b="0"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javascript</a:t>
            </a:r>
            <a: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and rendering have been geared towards a universal standard, certain variations still exist. </a:t>
            </a:r>
            <a:br>
              <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b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1"/>
          <p:cNvSpPr>
            <a:spLocks noGrp="1"/>
          </p:cNvSpPr>
          <p:nvPr>
            <p:ph type="title"/>
          </p:nvPr>
        </p:nvSpPr>
        <p:spPr>
          <a:xfrm>
            <a:off x="1676400" y="668338"/>
            <a:ext cx="10515600" cy="132556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Methods  DOM Attribute Object</a:t>
            </a:r>
            <a:endParaRPr lang="en-IN" altLang="x-none" b="1" dirty="0">
              <a:latin typeface="Times New Roman" panose="02020603050405020304" pitchFamily="18" charset="0"/>
              <a:ea typeface="Times New Roman" panose="02020603050405020304" pitchFamily="18" charset="0"/>
            </a:endParaRPr>
          </a:p>
        </p:txBody>
      </p:sp>
      <p:graphicFrame>
        <p:nvGraphicFramePr>
          <p:cNvPr id="5" name="Content Placeholder 4"/>
          <p:cNvGraphicFramePr>
            <a:graphicFrameLocks noGrp="1"/>
          </p:cNvGraphicFramePr>
          <p:nvPr>
            <p:ph idx="1"/>
          </p:nvPr>
        </p:nvGraphicFramePr>
        <p:xfrm>
          <a:off x="925513" y="1752600"/>
          <a:ext cx="11091863" cy="2316163"/>
        </p:xfrm>
        <a:graphic>
          <a:graphicData uri="http://schemas.openxmlformats.org/drawingml/2006/table">
            <a:tbl>
              <a:tblPr>
                <a:tableStyleId>{5940675A-B579-460E-94D1-54222C63F5DA}</a:tableStyleId>
              </a:tblPr>
              <a:tblGrid>
                <a:gridCol w="1844793"/>
                <a:gridCol w="4421875"/>
                <a:gridCol w="4825193"/>
              </a:tblGrid>
              <a:tr h="365770">
                <a:tc>
                  <a:txBody>
                    <a:bodyPr/>
                    <a:lstStyle/>
                    <a:p>
                      <a:r>
                        <a:rPr lang="en-IN" sz="1800" dirty="0">
                          <a:solidFill>
                            <a:srgbClr val="FF0000"/>
                          </a:solidFill>
                        </a:rPr>
                        <a:t>Method</a:t>
                      </a:r>
                      <a:endParaRPr lang="en-IN" sz="1800" dirty="0">
                        <a:solidFill>
                          <a:srgbClr val="FF0000"/>
                        </a:solidFill>
                      </a:endParaRPr>
                    </a:p>
                  </a:txBody>
                  <a:tcPr marL="91445" marR="91445" marT="45726" marB="45726" anchor="ctr">
                    <a:solidFill>
                      <a:schemeClr val="accent1">
                        <a:lumMod val="20000"/>
                        <a:lumOff val="80000"/>
                      </a:schemeClr>
                    </a:solidFill>
                  </a:tcPr>
                </a:tc>
                <a:tc>
                  <a:txBody>
                    <a:bodyPr/>
                    <a:lstStyle/>
                    <a:p>
                      <a:r>
                        <a:rPr lang="en-IN" sz="1800" dirty="0">
                          <a:solidFill>
                            <a:srgbClr val="FF0000"/>
                          </a:solidFill>
                        </a:rPr>
                        <a:t>Description</a:t>
                      </a:r>
                      <a:endParaRPr lang="en-IN" sz="1800" dirty="0">
                        <a:solidFill>
                          <a:srgbClr val="FF0000"/>
                        </a:solidFill>
                      </a:endParaRPr>
                    </a:p>
                  </a:txBody>
                  <a:tcPr marL="91445" marR="91445" marT="45726" marB="45726" anchor="ctr">
                    <a:solidFill>
                      <a:schemeClr val="accent1">
                        <a:lumMod val="20000"/>
                        <a:lumOff val="80000"/>
                      </a:schemeClr>
                    </a:solidFill>
                  </a:tcPr>
                </a:tc>
                <a:tc>
                  <a:txBody>
                    <a:bodyPr/>
                    <a:lstStyle/>
                    <a:p>
                      <a:r>
                        <a:rPr lang="en-IN" sz="1800" dirty="0" smtClean="0">
                          <a:solidFill>
                            <a:srgbClr val="FF0000"/>
                          </a:solidFill>
                        </a:rPr>
                        <a:t>Example</a:t>
                      </a:r>
                      <a:endParaRPr lang="en-IN" sz="1800" dirty="0">
                        <a:solidFill>
                          <a:srgbClr val="FF0000"/>
                        </a:solidFill>
                      </a:endParaRPr>
                    </a:p>
                  </a:txBody>
                  <a:tcPr marL="91445" marR="91445" marT="45726" marB="45726" anchor="ctr">
                    <a:solidFill>
                      <a:schemeClr val="accent1">
                        <a:lumMod val="20000"/>
                        <a:lumOff val="80000"/>
                      </a:schemeClr>
                    </a:solidFill>
                  </a:tcPr>
                </a:tc>
              </a:tr>
              <a:tr h="426715">
                <a:tc>
                  <a:txBody>
                    <a:bodyPr/>
                    <a:lstStyle/>
                    <a:p>
                      <a:pPr algn="l" fontAlgn="t"/>
                      <a:r>
                        <a:rPr lang="en-IN" sz="1800" i="1">
                          <a:effectLst/>
                          <a:hlinkClick r:id="rId1"/>
                        </a:rPr>
                        <a:t>attr</a:t>
                      </a:r>
                      <a:r>
                        <a:rPr lang="en-IN" sz="1800">
                          <a:effectLst/>
                          <a:hlinkClick r:id="rId1"/>
                        </a:rPr>
                        <a:t>.name</a:t>
                      </a:r>
                      <a:endParaRPr lang="en-IN" sz="1800">
                        <a:effectLst/>
                      </a:endParaRPr>
                    </a:p>
                  </a:txBody>
                  <a:tcPr marL="152409" marR="76205" marT="76199" marB="76199"/>
                </a:tc>
                <a:tc>
                  <a:txBody>
                    <a:bodyPr/>
                    <a:lstStyle/>
                    <a:p>
                      <a:pPr algn="l" fontAlgn="t"/>
                      <a:r>
                        <a:rPr lang="en-IN" sz="1800">
                          <a:effectLst/>
                        </a:rPr>
                        <a:t>Returns the name of an attribute</a:t>
                      </a:r>
                      <a:endParaRPr lang="en-IN" sz="1800">
                        <a:effectLst/>
                      </a:endParaRPr>
                    </a:p>
                  </a:txBody>
                  <a:tcPr marL="76205" marR="76205" marT="76199" marB="76199"/>
                </a:tc>
                <a:tc>
                  <a:txBody>
                    <a:bodyPr/>
                    <a:lstStyle/>
                    <a:p>
                      <a:pPr algn="l" fontAlgn="t"/>
                      <a:r>
                        <a:rPr lang="en-IN" sz="1800" dirty="0" err="1" smtClean="0">
                          <a:effectLst/>
                        </a:rPr>
                        <a:t>var</a:t>
                      </a:r>
                      <a:r>
                        <a:rPr lang="en-IN" sz="1800" dirty="0" smtClean="0">
                          <a:effectLst/>
                        </a:rPr>
                        <a:t> a=</a:t>
                      </a:r>
                      <a:r>
                        <a:rPr lang="en-IN" sz="1800" dirty="0" err="1" smtClean="0">
                          <a:effectLst/>
                        </a:rPr>
                        <a:t>document.getElementById</a:t>
                      </a:r>
                      <a:r>
                        <a:rPr lang="en-IN" sz="1800" dirty="0" smtClean="0">
                          <a:effectLst/>
                        </a:rPr>
                        <a:t>(“p1”).name</a:t>
                      </a:r>
                      <a:endParaRPr lang="en-IN" sz="1800" dirty="0">
                        <a:effectLst/>
                      </a:endParaRPr>
                    </a:p>
                  </a:txBody>
                  <a:tcPr marL="76205" marR="76205" marT="76199" marB="76199"/>
                </a:tc>
              </a:tr>
              <a:tr h="426715">
                <a:tc>
                  <a:txBody>
                    <a:bodyPr/>
                    <a:lstStyle/>
                    <a:p>
                      <a:pPr algn="l" fontAlgn="t"/>
                      <a:r>
                        <a:rPr lang="en-IN" sz="1800" i="1">
                          <a:effectLst/>
                          <a:hlinkClick r:id="rId2"/>
                        </a:rPr>
                        <a:t>attr</a:t>
                      </a:r>
                      <a:r>
                        <a:rPr lang="en-IN" sz="1800">
                          <a:effectLst/>
                          <a:hlinkClick r:id="rId2"/>
                        </a:rPr>
                        <a:t>.value</a:t>
                      </a:r>
                      <a:endParaRPr lang="en-IN" sz="1800">
                        <a:effectLst/>
                      </a:endParaRPr>
                    </a:p>
                  </a:txBody>
                  <a:tcPr marL="152409" marR="76205" marT="76199" marB="76199"/>
                </a:tc>
                <a:tc>
                  <a:txBody>
                    <a:bodyPr/>
                    <a:lstStyle/>
                    <a:p>
                      <a:pPr algn="l" fontAlgn="t"/>
                      <a:r>
                        <a:rPr lang="en-IN" sz="1800" dirty="0">
                          <a:effectLst/>
                        </a:rPr>
                        <a:t>Sets or returns the value of the attribute</a:t>
                      </a:r>
                      <a:endParaRPr lang="en-IN" sz="1800" dirty="0">
                        <a:effectLst/>
                      </a:endParaRPr>
                    </a:p>
                  </a:txBody>
                  <a:tcPr marL="76205" marR="76205" marT="76199" marB="76199"/>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IN" sz="1800" dirty="0" err="1" smtClean="0">
                          <a:effectLst/>
                        </a:rPr>
                        <a:t>var</a:t>
                      </a:r>
                      <a:r>
                        <a:rPr lang="en-IN" sz="1800" dirty="0" smtClean="0">
                          <a:effectLst/>
                        </a:rPr>
                        <a:t> a=</a:t>
                      </a:r>
                      <a:r>
                        <a:rPr lang="en-IN" sz="1800" dirty="0" err="1" smtClean="0">
                          <a:effectLst/>
                        </a:rPr>
                        <a:t>document.getElementById</a:t>
                      </a:r>
                      <a:r>
                        <a:rPr lang="en-IN" sz="1800" dirty="0" smtClean="0">
                          <a:effectLst/>
                        </a:rPr>
                        <a:t>(“txt1”).value</a:t>
                      </a:r>
                      <a:endParaRPr lang="en-IN" sz="1800" dirty="0" smtClean="0">
                        <a:effectLst/>
                      </a:endParaRPr>
                    </a:p>
                  </a:txBody>
                  <a:tcPr marL="76205" marR="76205" marT="76199" marB="76199"/>
                </a:tc>
              </a:tr>
            </a:tbl>
          </a:graphicData>
        </a:graphic>
      </p:graphicFrame>
      <p:sp>
        <p:nvSpPr>
          <p:cNvPr id="61461" name="Rectangle 3"/>
          <p:cNvSpPr/>
          <p:nvPr/>
        </p:nvSpPr>
        <p:spPr>
          <a:xfrm>
            <a:off x="1349375" y="4979988"/>
            <a:ext cx="9739313" cy="1255712"/>
          </a:xfrm>
          <a:prstGeom prst="rect">
            <a:avLst/>
          </a:prstGeom>
          <a:noFill/>
          <a:ln w="9525">
            <a:noFill/>
          </a:ln>
        </p:spPr>
        <p:txBody>
          <a:bodyPr>
            <a:spAutoFit/>
          </a:bodyPr>
          <a:lstStyle>
            <a:lvl1pPr marL="342900" indent="-342900" algn="l" defTabSz="457200" rtl="0" eaLnBrk="1" latinLnBrk="0" hangingPunct="1">
              <a:spcBef>
                <a:spcPts val="1000"/>
              </a:spcBef>
              <a:spcAft>
                <a:spcPts val="0"/>
              </a:spcAft>
              <a:buClr>
                <a:schemeClr val="accent1"/>
              </a:buClr>
              <a:buFont typeface="Wingdings 3"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5pPr>
          </a:lstStyle>
          <a:p>
            <a:pPr marL="285750" lvl="0" indent="-285750" defTabSz="914400">
              <a:lnSpc>
                <a:spcPct val="90000"/>
              </a:lnSpc>
              <a:spcBef>
                <a:spcPct val="0"/>
              </a:spcBef>
              <a:buClrTx/>
              <a:buFont typeface="Arial" panose="020B0604020202020204" pitchFamily="34" charset="0"/>
              <a:buChar char="•"/>
            </a:pPr>
            <a:r>
              <a:rPr lang="en-IN" altLang="x-none" sz="2800" b="1" dirty="0">
                <a:solidFill>
                  <a:schemeClr val="tx1"/>
                </a:solidFill>
                <a:latin typeface="Calibri" panose="020F0502020204030204" pitchFamily="34" charset="0"/>
              </a:rPr>
              <a:t> innerText </a:t>
            </a:r>
            <a:r>
              <a:rPr lang="en-IN" altLang="x-none" sz="2800" dirty="0">
                <a:solidFill>
                  <a:schemeClr val="tx1"/>
                </a:solidFill>
                <a:latin typeface="Calibri" panose="020F0502020204030204" pitchFamily="34" charset="0"/>
              </a:rPr>
              <a:t>retrieves and sets the content of the tag as plain text, whereas </a:t>
            </a:r>
            <a:r>
              <a:rPr lang="en-IN" altLang="x-none" sz="2800" b="1" dirty="0">
                <a:solidFill>
                  <a:schemeClr val="tx1"/>
                </a:solidFill>
                <a:latin typeface="Calibri" panose="020F0502020204030204" pitchFamily="34" charset="0"/>
              </a:rPr>
              <a:t>innerHTML</a:t>
            </a:r>
            <a:r>
              <a:rPr lang="en-IN" altLang="x-none" sz="2800" dirty="0">
                <a:solidFill>
                  <a:schemeClr val="tx1"/>
                </a:solidFill>
                <a:latin typeface="Calibri" panose="020F0502020204030204" pitchFamily="34" charset="0"/>
              </a:rPr>
              <a:t> retrieves and sets the same content but in HTML format.</a:t>
            </a:r>
            <a:endParaRPr lang="en-IN" altLang="x-none" sz="2800" dirty="0">
              <a:solidFill>
                <a:schemeClr val="tx1"/>
              </a:solidFill>
              <a:latin typeface="Calibri" panose="020F0502020204030204" pitchFamily="34" charset="0"/>
            </a:endParaRPr>
          </a:p>
        </p:txBody>
      </p:sp>
      <p:sp>
        <p:nvSpPr>
          <p:cNvPr id="61462" name="Title 1"/>
          <p:cNvSpPr txBox="1"/>
          <p:nvPr/>
        </p:nvSpPr>
        <p:spPr>
          <a:xfrm>
            <a:off x="1206500" y="3870325"/>
            <a:ext cx="10515600" cy="1325563"/>
          </a:xfrm>
          <a:prstGeom prst="rect">
            <a:avLst/>
          </a:prstGeom>
          <a:noFill/>
          <a:ln w="9525">
            <a:noFill/>
          </a:ln>
        </p:spPr>
        <p:txBody>
          <a:bodyPr anchor="ctr" anchorCtr="0"/>
          <a:lstStyle>
            <a:lvl1pPr marL="342900" indent="-342900" algn="l" defTabSz="457200" rtl="0" eaLnBrk="1" latinLnBrk="0" hangingPunct="1">
              <a:spcBef>
                <a:spcPts val="1000"/>
              </a:spcBef>
              <a:spcAft>
                <a:spcPts val="0"/>
              </a:spcAft>
              <a:buClr>
                <a:schemeClr val="accent1"/>
              </a:buClr>
              <a:buFont typeface="Wingdings 3"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5pPr>
          </a:lstStyle>
          <a:p>
            <a:pPr marL="0" lvl="0" indent="0" defTabSz="914400">
              <a:lnSpc>
                <a:spcPct val="90000"/>
              </a:lnSpc>
              <a:spcBef>
                <a:spcPct val="0"/>
              </a:spcBef>
              <a:buClrTx/>
              <a:buFontTx/>
              <a:buNone/>
            </a:pPr>
            <a:r>
              <a:rPr lang="en-IN" altLang="x-none" sz="4400" dirty="0">
                <a:solidFill>
                  <a:schemeClr val="tx1"/>
                </a:solidFill>
                <a:latin typeface="Calibri Light" panose="020F0302020204030204" pitchFamily="34" charset="0"/>
              </a:rPr>
              <a:t>innerText Vs innerHTML</a:t>
            </a:r>
            <a:endParaRPr lang="en-IN" altLang="x-none" sz="4400" dirty="0">
              <a:solidFill>
                <a:schemeClr val="tx1"/>
              </a:solidFill>
              <a:latin typeface="Calibri Light" panose="020F03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Title 1"/>
          <p:cNvSpPr>
            <a:spLocks noGrp="1"/>
          </p:cNvSpPr>
          <p:nvPr>
            <p:ph type="title"/>
          </p:nvPr>
        </p:nvSpPr>
        <p:spPr>
          <a:xfrm>
            <a:off x="2592388" y="623888"/>
            <a:ext cx="8912225" cy="128111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Browser</a:t>
            </a:r>
            <a:r>
              <a:rPr lang="en-IN" altLang="x-none" dirty="0"/>
              <a:t> </a:t>
            </a:r>
            <a:r>
              <a:rPr lang="en-IN" altLang="x-none" b="1" dirty="0">
                <a:latin typeface="Times New Roman" panose="02020603050405020304" pitchFamily="18" charset="0"/>
                <a:cs typeface="Times New Roman" panose="02020603050405020304" pitchFamily="18" charset="0"/>
              </a:rPr>
              <a:t>Object</a:t>
            </a:r>
            <a:r>
              <a:rPr lang="en-IN" altLang="x-none" dirty="0"/>
              <a:t> </a:t>
            </a:r>
            <a:r>
              <a:rPr lang="en-IN" altLang="x-none" b="1" dirty="0">
                <a:latin typeface="Times New Roman" panose="02020603050405020304" pitchFamily="18" charset="0"/>
                <a:cs typeface="Times New Roman" panose="02020603050405020304" pitchFamily="18" charset="0"/>
              </a:rPr>
              <a:t>model</a:t>
            </a:r>
            <a:endParaRPr lang="en-IN" altLang="x-none" b="1" dirty="0">
              <a:latin typeface="Times New Roman" panose="02020603050405020304" pitchFamily="18" charset="0"/>
              <a:ea typeface="Times New Roman" panose="02020603050405020304" pitchFamily="18" charset="0"/>
            </a:endParaRPr>
          </a:p>
        </p:txBody>
      </p:sp>
      <p:pic>
        <p:nvPicPr>
          <p:cNvPr id="63491" name="Content Placeholder 4"/>
          <p:cNvPicPr>
            <a:picLocks noGrp="1" noChangeAspect="1"/>
          </p:cNvPicPr>
          <p:nvPr>
            <p:ph idx="1"/>
          </p:nvPr>
        </p:nvPicPr>
        <p:blipFill>
          <a:blip r:embed="rId1"/>
          <a:srcRect/>
          <a:stretch>
            <a:fillRect/>
          </a:stretch>
        </p:blipFill>
        <p:spPr>
          <a:xfrm>
            <a:off x="2333625" y="1581150"/>
            <a:ext cx="6829425" cy="5276850"/>
          </a:xfrm>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noRot="1"/>
          </p:cNvSpPr>
          <p:nvPr>
            <p:ph type="title"/>
          </p:nvPr>
        </p:nvSpPr>
        <p:spPr>
          <a:xfrm>
            <a:off x="2592388" y="623888"/>
            <a:ext cx="8912225" cy="1281112"/>
          </a:xfrm>
          <a:ln/>
        </p:spPr>
        <p:txBody>
          <a:bodyPr vert="horz" wrap="square" lIns="91440" tIns="45720" rIns="91440" bIns="45720" anchor="t" anchorCtr="0"/>
          <a:p>
            <a:r>
              <a:rPr lang="tr-TR" altLang="x-none" b="1" dirty="0">
                <a:latin typeface="Times New Roman" panose="02020603050405020304" pitchFamily="18" charset="0"/>
                <a:cs typeface="Times New Roman" panose="02020603050405020304" pitchFamily="18" charset="0"/>
              </a:rPr>
              <a:t>JavaScript</a:t>
            </a:r>
            <a:r>
              <a:rPr lang="tr-TR" altLang="x-none" dirty="0"/>
              <a:t> </a:t>
            </a:r>
            <a:r>
              <a:rPr lang="tr-TR" altLang="x-none" b="1" dirty="0">
                <a:latin typeface="Times New Roman" panose="02020603050405020304" pitchFamily="18" charset="0"/>
                <a:cs typeface="Times New Roman" panose="02020603050405020304" pitchFamily="18" charset="0"/>
              </a:rPr>
              <a:t>Popup</a:t>
            </a:r>
            <a:r>
              <a:rPr lang="tr-TR" altLang="x-none" dirty="0"/>
              <a:t> </a:t>
            </a:r>
            <a:r>
              <a:rPr lang="tr-TR" altLang="x-none" b="1" dirty="0">
                <a:latin typeface="Times New Roman" panose="02020603050405020304" pitchFamily="18" charset="0"/>
                <a:cs typeface="Times New Roman" panose="02020603050405020304" pitchFamily="18" charset="0"/>
              </a:rPr>
              <a:t>Boxes</a:t>
            </a:r>
            <a:r>
              <a:rPr lang="tr-TR" altLang="x-none" dirty="0"/>
              <a:t> </a:t>
            </a:r>
            <a:endParaRPr lang="tr-TR" altLang="x-none" dirty="0"/>
          </a:p>
        </p:txBody>
      </p:sp>
      <p:sp>
        <p:nvSpPr>
          <p:cNvPr id="22531" name="Rectangle 3"/>
          <p:cNvSpPr>
            <a:spLocks noGrp="1" noRot="1" noChangeArrowheads="1"/>
          </p:cNvSpPr>
          <p:nvPr>
            <p:ph idx="1"/>
          </p:nvPr>
        </p:nvSpPr>
        <p:spPr>
          <a:xfrm>
            <a:off x="838200" y="1541463"/>
            <a:ext cx="10515600" cy="4635500"/>
          </a:xfr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It is possible to make three different kinds of popup windows</a:t>
            </a:r>
            <a:endParaRPr kumimoji="0" lang="en-IN"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tr-TR" sz="1800" b="0" i="0" u="none" strike="noStrike" kern="1200" cap="none" spc="0" normalizeH="0" baseline="0" noProof="0" dirty="0" smtClean="0">
                <a:ln>
                  <a:noFill/>
                </a:ln>
                <a:solidFill>
                  <a:schemeClr val="accent5">
                    <a:lumMod val="75000"/>
                  </a:schemeClr>
                </a:solidFill>
                <a:effectLst/>
                <a:uLnTx/>
                <a:uFillTx/>
                <a:latin typeface="+mn-lt"/>
                <a:ea typeface="+mn-ea"/>
                <a:cs typeface="+mn-cs"/>
              </a:rPr>
              <a:t>Alert </a:t>
            </a:r>
            <a:r>
              <a:rPr kumimoji="0" lang="tr-TR" sz="1800" b="0" i="0" u="none" strike="noStrike" kern="1200" cap="none" spc="0" normalizeH="0" baseline="0" noProof="0" dirty="0">
                <a:ln>
                  <a:noFill/>
                </a:ln>
                <a:solidFill>
                  <a:schemeClr val="accent5">
                    <a:lumMod val="75000"/>
                  </a:schemeClr>
                </a:solidFill>
                <a:effectLst/>
                <a:uLnTx/>
                <a:uFillTx/>
                <a:latin typeface="+mn-lt"/>
                <a:ea typeface="+mn-ea"/>
                <a:cs typeface="+mn-cs"/>
              </a:rPr>
              <a:t>Box</a:t>
            </a:r>
            <a:endParaRPr kumimoji="0" lang="tr-TR" sz="1800" b="0" i="0" u="none" strike="noStrike" kern="1200" cap="none" spc="0" normalizeH="0" baseline="0" noProof="0" dirty="0">
              <a:ln>
                <a:noFill/>
              </a:ln>
              <a:solidFill>
                <a:schemeClr val="accent5">
                  <a:lumMod val="7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tr-TR"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An alert box is often used if you want to make sure information comes through to the user.</a:t>
            </a:r>
            <a:endParaRPr kumimoji="0" lang="tr-TR"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tr-TR"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When an alert box pops up, the user will have to click "OK" to proceed. </a:t>
            </a:r>
            <a:endParaRPr kumimoji="0" lang="tr-TR"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1600200" marR="0" lvl="3" indent="-22860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endParaRPr kumimoji="0" lang="en-IN" sz="2800" b="0" i="0" u="none" strike="noStrike" kern="1200" cap="none" spc="0" normalizeH="0" baseline="0" noProof="0" dirty="0" smtClean="0">
              <a:ln>
                <a:noFill/>
              </a:ln>
              <a:solidFill>
                <a:srgbClr val="FF0000"/>
              </a:solidFill>
              <a:effectLst/>
              <a:uLnTx/>
              <a:uFillTx/>
              <a:latin typeface="+mn-lt"/>
              <a:ea typeface="+mn-ea"/>
              <a:cs typeface="+mn-cs"/>
            </a:endParaRPr>
          </a:p>
          <a:p>
            <a:pPr marL="1600200" marR="0" lvl="3" indent="-22860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2800" b="0" i="0" u="none" strike="noStrike" kern="1200" cap="none" spc="0" normalizeH="0" baseline="0" noProof="0" dirty="0" smtClean="0">
                <a:ln>
                  <a:noFill/>
                </a:ln>
                <a:solidFill>
                  <a:srgbClr val="FF0000"/>
                </a:solidFill>
                <a:effectLst/>
                <a:uLnTx/>
                <a:uFillTx/>
                <a:latin typeface="+mn-lt"/>
                <a:ea typeface="+mn-ea"/>
                <a:cs typeface="+mn-cs"/>
              </a:rPr>
              <a:t>alert("</a:t>
            </a:r>
            <a:r>
              <a:rPr kumimoji="0" lang="en-IN" sz="2800" b="0" i="1" u="none" strike="noStrike" kern="1200" cap="none" spc="0" normalizeH="0" baseline="0" noProof="0" dirty="0">
                <a:ln>
                  <a:noFill/>
                </a:ln>
                <a:solidFill>
                  <a:srgbClr val="FF0000"/>
                </a:solidFill>
                <a:effectLst/>
                <a:uLnTx/>
                <a:uFillTx/>
                <a:latin typeface="+mn-lt"/>
                <a:ea typeface="+mn-ea"/>
                <a:cs typeface="+mn-cs"/>
              </a:rPr>
              <a:t>sometext</a:t>
            </a:r>
            <a:r>
              <a:rPr kumimoji="0" lang="en-IN" sz="2800" b="0" i="0" u="none" strike="noStrike" kern="1200" cap="none" spc="0" normalizeH="0" baseline="0" noProof="0" dirty="0">
                <a:ln>
                  <a:noFill/>
                </a:ln>
                <a:solidFill>
                  <a:srgbClr val="FF0000"/>
                </a:solidFill>
                <a:effectLst/>
                <a:uLnTx/>
                <a:uFillTx/>
                <a:latin typeface="+mn-lt"/>
                <a:ea typeface="+mn-ea"/>
                <a:cs typeface="+mn-cs"/>
              </a:rPr>
              <a:t>");</a:t>
            </a:r>
            <a:endParaRPr kumimoji="0" lang="en-IN" sz="2800" b="0" i="0" u="none" strike="noStrike" kern="1200" cap="none" spc="0" normalizeH="0" baseline="0" noProof="0" dirty="0">
              <a:ln>
                <a:noFill/>
              </a:ln>
              <a:solidFill>
                <a:srgbClr val="FF0000"/>
              </a:solidFill>
              <a:effectLst/>
              <a:uLnTx/>
              <a:uFillTx/>
              <a:latin typeface="+mn-lt"/>
              <a:ea typeface="+mn-ea"/>
              <a:cs typeface="+mn-cs"/>
            </a:endParaRPr>
          </a:p>
          <a:p>
            <a:pPr marL="1600200" marR="0" lvl="3" indent="-22860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endParaRPr kumimoji="0" lang="en-IN" sz="2400" b="0" i="0" u="none" strike="noStrike" kern="1200" cap="none" spc="0" normalizeH="0" baseline="0" noProof="0" dirty="0" smtClean="0">
              <a:ln>
                <a:noFill/>
              </a:ln>
              <a:solidFill>
                <a:srgbClr val="FF0000"/>
              </a:solidFill>
              <a:effectLst/>
              <a:uLnTx/>
              <a:uFillTx/>
              <a:latin typeface="+mn-lt"/>
              <a:ea typeface="+mn-ea"/>
              <a:cs typeface="+mn-cs"/>
            </a:endParaRPr>
          </a:p>
          <a:p>
            <a:pPr marL="1600200" marR="0" lvl="3" indent="-22860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tr-TR" sz="2400" b="0" i="0" u="none" strike="noStrike" kern="1200" cap="none" spc="0" normalizeH="0" baseline="0" noProof="0" dirty="0" smtClean="0">
                <a:ln>
                  <a:noFill/>
                </a:ln>
                <a:solidFill>
                  <a:srgbClr val="FF0000"/>
                </a:solidFill>
                <a:effectLst/>
                <a:uLnTx/>
                <a:uFillTx/>
                <a:latin typeface="+mn-lt"/>
                <a:ea typeface="+mn-ea"/>
                <a:cs typeface="+mn-cs"/>
              </a:rPr>
              <a:t>&lt;</a:t>
            </a:r>
            <a:r>
              <a:rPr kumimoji="0" lang="tr-TR" sz="2400" b="0" i="0" u="none" strike="noStrike" kern="1200" cap="none" spc="0" normalizeH="0" baseline="0" noProof="0" dirty="0">
                <a:ln>
                  <a:noFill/>
                </a:ln>
                <a:solidFill>
                  <a:srgbClr val="FF0000"/>
                </a:solidFill>
                <a:effectLst/>
                <a:uLnTx/>
                <a:uFillTx/>
                <a:latin typeface="+mn-lt"/>
                <a:ea typeface="+mn-ea"/>
                <a:cs typeface="+mn-cs"/>
              </a:rPr>
              <a:t>script&gt;</a:t>
            </a:r>
            <a:endParaRPr kumimoji="0" lang="tr-TR" sz="2400" b="0" i="0" u="none" strike="noStrike" kern="1200" cap="none" spc="0" normalizeH="0" baseline="0" noProof="0" dirty="0">
              <a:ln>
                <a:noFill/>
              </a:ln>
              <a:solidFill>
                <a:srgbClr val="FF0000"/>
              </a:solidFill>
              <a:effectLst/>
              <a:uLnTx/>
              <a:uFillTx/>
              <a:latin typeface="+mn-lt"/>
              <a:ea typeface="+mn-ea"/>
              <a:cs typeface="+mn-cs"/>
            </a:endParaRPr>
          </a:p>
          <a:p>
            <a:pPr marL="1600200" marR="0" lvl="3" indent="-22860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tr-TR" sz="2400" b="0" i="0" u="none" strike="noStrike" kern="1200" cap="none" spc="0" normalizeH="0" baseline="0" noProof="0" dirty="0">
                <a:ln>
                  <a:noFill/>
                </a:ln>
                <a:solidFill>
                  <a:srgbClr val="FF0000"/>
                </a:solidFill>
                <a:effectLst/>
                <a:uLnTx/>
                <a:uFillTx/>
                <a:latin typeface="+mn-lt"/>
                <a:ea typeface="+mn-ea"/>
                <a:cs typeface="+mn-cs"/>
              </a:rPr>
              <a:t>alert("Hello World!")</a:t>
            </a:r>
            <a:endParaRPr kumimoji="0" lang="tr-TR" sz="2400" b="0" i="0" u="none" strike="noStrike" kern="1200" cap="none" spc="0" normalizeH="0" baseline="0" noProof="0" dirty="0">
              <a:ln>
                <a:noFill/>
              </a:ln>
              <a:solidFill>
                <a:srgbClr val="FF0000"/>
              </a:solidFill>
              <a:effectLst/>
              <a:uLnTx/>
              <a:uFillTx/>
              <a:latin typeface="+mn-lt"/>
              <a:ea typeface="+mn-ea"/>
              <a:cs typeface="+mn-cs"/>
            </a:endParaRPr>
          </a:p>
          <a:p>
            <a:pPr marL="1600200" marR="0" lvl="3" indent="-22860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tr-TR" sz="2400" b="0" i="0" u="none" strike="noStrike" kern="1200" cap="none" spc="0" normalizeH="0" baseline="0" noProof="0" dirty="0">
                <a:ln>
                  <a:noFill/>
                </a:ln>
                <a:solidFill>
                  <a:srgbClr val="FF0000"/>
                </a:solidFill>
                <a:effectLst/>
                <a:uLnTx/>
                <a:uFillTx/>
                <a:latin typeface="+mn-lt"/>
                <a:ea typeface="+mn-ea"/>
                <a:cs typeface="+mn-cs"/>
              </a:rPr>
              <a:t>&lt;/script&gt;</a:t>
            </a:r>
            <a:endParaRPr kumimoji="0" lang="tr-TR" sz="2400" b="0" i="0" u="none" strike="noStrike" kern="1200" cap="none" spc="0" normalizeH="0" baseline="0" noProof="0" dirty="0">
              <a:ln>
                <a:noFill/>
              </a:ln>
              <a:solidFill>
                <a:srgbClr val="FF0000"/>
              </a:solidFill>
              <a:effectLst/>
              <a:uLnTx/>
              <a:uFillTx/>
              <a:latin typeface="+mn-lt"/>
              <a:ea typeface="+mn-ea"/>
              <a:cs typeface="+mn-cs"/>
            </a:endParaRPr>
          </a:p>
        </p:txBody>
      </p:sp>
      <p:pic>
        <p:nvPicPr>
          <p:cNvPr id="64516" name="Picture 1"/>
          <p:cNvPicPr>
            <a:picLocks noChangeAspect="1"/>
          </p:cNvPicPr>
          <p:nvPr/>
        </p:nvPicPr>
        <p:blipFill>
          <a:blip r:embed="rId1"/>
          <a:stretch>
            <a:fillRect/>
          </a:stretch>
        </p:blipFill>
        <p:spPr>
          <a:xfrm>
            <a:off x="5737225" y="4281488"/>
            <a:ext cx="4267200" cy="1543050"/>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Rot="1"/>
          </p:cNvSpPr>
          <p:nvPr>
            <p:ph type="title"/>
          </p:nvPr>
        </p:nvSpPr>
        <p:spPr>
          <a:xfrm>
            <a:off x="2592388" y="623888"/>
            <a:ext cx="8912225" cy="1281112"/>
          </a:xfrm>
          <a:ln/>
        </p:spPr>
        <p:txBody>
          <a:bodyPr vert="horz" wrap="square" lIns="91440" tIns="45720" rIns="91440" bIns="45720" anchor="t" anchorCtr="0"/>
          <a:p>
            <a:r>
              <a:rPr lang="tr-TR" altLang="x-none" b="1" dirty="0">
                <a:latin typeface="Times New Roman" panose="02020603050405020304" pitchFamily="18" charset="0"/>
                <a:cs typeface="Times New Roman" panose="02020603050405020304" pitchFamily="18" charset="0"/>
              </a:rPr>
              <a:t>JavaScript</a:t>
            </a:r>
            <a:r>
              <a:rPr lang="tr-TR" altLang="x-none" dirty="0"/>
              <a:t> </a:t>
            </a:r>
            <a:r>
              <a:rPr lang="tr-TR" altLang="x-none" b="1" dirty="0">
                <a:latin typeface="Times New Roman" panose="02020603050405020304" pitchFamily="18" charset="0"/>
                <a:cs typeface="Times New Roman" panose="02020603050405020304" pitchFamily="18" charset="0"/>
              </a:rPr>
              <a:t>Popup</a:t>
            </a:r>
            <a:r>
              <a:rPr lang="tr-TR" altLang="x-none" dirty="0"/>
              <a:t> </a:t>
            </a:r>
            <a:r>
              <a:rPr lang="tr-TR" altLang="x-none" b="1" dirty="0">
                <a:latin typeface="Times New Roman" panose="02020603050405020304" pitchFamily="18" charset="0"/>
                <a:cs typeface="Times New Roman" panose="02020603050405020304" pitchFamily="18" charset="0"/>
              </a:rPr>
              <a:t>Boxes - 2</a:t>
            </a:r>
            <a:endParaRPr lang="tr-TR" altLang="x-none" b="1" dirty="0">
              <a:latin typeface="Times New Roman" panose="02020603050405020304" pitchFamily="18" charset="0"/>
              <a:ea typeface="Times New Roman" panose="02020603050405020304" pitchFamily="18" charset="0"/>
            </a:endParaRPr>
          </a:p>
        </p:txBody>
      </p:sp>
      <p:sp>
        <p:nvSpPr>
          <p:cNvPr id="23555" name="Rectangle 3"/>
          <p:cNvSpPr>
            <a:spLocks noGrp="1" noRot="1" noChangeArrowheads="1"/>
          </p:cNvSpPr>
          <p:nvPr>
            <p:ph idx="1"/>
          </p:nvPr>
        </p:nvSpPr>
        <p:spPr>
          <a:xfrm>
            <a:off x="838200" y="1433513"/>
            <a:ext cx="10515600" cy="4743450"/>
          </a:xfrm>
        </p:spPr>
        <p:txBody>
          <a:bodyPr vert="horz" lIns="91440" tIns="45720" rIns="91440" bIns="45720" rtlCol="0">
            <a:normAutofit fontScale="77500" lnSpcReduction="20000"/>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tr-TR" sz="1800" b="0" i="0" u="none" strike="noStrike" kern="1200" cap="none" spc="0" normalizeH="0" baseline="0" noProof="0" dirty="0">
                <a:ln>
                  <a:noFill/>
                </a:ln>
                <a:solidFill>
                  <a:schemeClr val="accent5">
                    <a:lumMod val="75000"/>
                  </a:schemeClr>
                </a:solidFill>
                <a:effectLst/>
                <a:uLnTx/>
                <a:uFillTx/>
                <a:latin typeface="+mn-lt"/>
                <a:ea typeface="+mn-ea"/>
                <a:cs typeface="+mn-cs"/>
              </a:rPr>
              <a:t>Confirm Box </a:t>
            </a:r>
            <a:endParaRPr kumimoji="0" lang="tr-TR" sz="1800" b="0" i="0" u="none" strike="noStrike" kern="1200" cap="none" spc="0" normalizeH="0" baseline="0" noProof="0" dirty="0">
              <a:ln>
                <a:noFill/>
              </a:ln>
              <a:solidFill>
                <a:schemeClr val="accent5">
                  <a:lumMod val="7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tr-TR"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 </a:t>
            </a:r>
            <a:r>
              <a:rPr kumimoji="0" lang="tr-TR"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confirm box is often used if you want the user to verify or accept something.</a:t>
            </a:r>
            <a:endParaRPr kumimoji="0" lang="tr-TR"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tr-TR"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When a confirm box pops up, the user will have to click either "OK" or "Cancel" to proceed. </a:t>
            </a:r>
            <a:endParaRPr kumimoji="0" lang="tr-TR"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tr-TR"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If the user clicks "OK", the box returns true. If the user clicks "Cancel", the box returns false</a:t>
            </a:r>
            <a:r>
              <a:rPr kumimoji="0" lang="tr-TR"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r>
              <a:rPr kumimoji="0" lang="en-IN" sz="2600" b="0" i="0" u="none" strike="noStrike" kern="1200" cap="none" spc="0" normalizeH="0" baseline="0" noProof="0" dirty="0" smtClean="0">
                <a:ln>
                  <a:noFill/>
                </a:ln>
                <a:solidFill>
                  <a:srgbClr val="FF0000"/>
                </a:solidFill>
                <a:effectLst/>
                <a:uLnTx/>
                <a:uFillTx/>
                <a:latin typeface="+mn-lt"/>
                <a:ea typeface="+mn-ea"/>
                <a:cs typeface="+mn-cs"/>
              </a:rPr>
              <a:t>confirm</a:t>
            </a:r>
            <a:r>
              <a:rPr kumimoji="0" lang="en-IN" sz="2600" b="0" i="0" u="none" strike="noStrike" kern="1200" cap="none" spc="0" normalizeH="0" baseline="0" noProof="0" dirty="0">
                <a:ln>
                  <a:noFill/>
                </a:ln>
                <a:solidFill>
                  <a:srgbClr val="FF0000"/>
                </a:solidFill>
                <a:effectLst/>
                <a:uLnTx/>
                <a:uFillTx/>
                <a:latin typeface="+mn-lt"/>
                <a:ea typeface="+mn-ea"/>
                <a:cs typeface="+mn-cs"/>
              </a:rPr>
              <a:t>("</a:t>
            </a:r>
            <a:r>
              <a:rPr kumimoji="0" lang="en-IN" sz="2600" b="0" i="1" u="none" strike="noStrike" kern="1200" cap="none" spc="0" normalizeH="0" baseline="0" noProof="0" dirty="0">
                <a:ln>
                  <a:noFill/>
                </a:ln>
                <a:solidFill>
                  <a:srgbClr val="FF0000"/>
                </a:solidFill>
                <a:effectLst/>
                <a:uLnTx/>
                <a:uFillTx/>
                <a:latin typeface="+mn-lt"/>
                <a:ea typeface="+mn-ea"/>
                <a:cs typeface="+mn-cs"/>
              </a:rPr>
              <a:t>sometext</a:t>
            </a:r>
            <a:r>
              <a:rPr kumimoji="0" lang="en-IN" sz="2600" b="0" i="0" u="none" strike="noStrike" kern="1200" cap="none" spc="0" normalizeH="0" baseline="0" noProof="0" dirty="0">
                <a:ln>
                  <a:noFill/>
                </a:ln>
                <a:solidFill>
                  <a:srgbClr val="FF0000"/>
                </a:solidFill>
                <a:effectLst/>
                <a:uLnTx/>
                <a:uFillTx/>
                <a:latin typeface="+mn-lt"/>
                <a:ea typeface="+mn-ea"/>
                <a:cs typeface="+mn-cs"/>
              </a:rPr>
              <a:t>");</a:t>
            </a:r>
            <a:endParaRPr kumimoji="0" lang="en-IN" sz="2600" b="0" i="0" u="none" strike="noStrike" kern="1200" cap="none" spc="0" normalizeH="0" baseline="0" noProof="0" dirty="0" smtClean="0">
              <a:ln>
                <a:noFill/>
              </a:ln>
              <a:solidFill>
                <a:srgbClr val="FF0000"/>
              </a:solidFill>
              <a:effectLst/>
              <a:uLnTx/>
              <a:uFillTx/>
              <a:latin typeface="+mn-lt"/>
              <a:ea typeface="+mn-ea"/>
              <a:cs typeface="+mn-cs"/>
            </a:endParaRPr>
          </a:p>
          <a:p>
            <a:pPr marL="1371600" marR="0" lvl="3"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tr-TR" sz="1500" b="0" i="0" u="none" strike="noStrike" kern="1200" cap="none" spc="0" normalizeH="0" baseline="0" noProof="0" dirty="0">
                <a:ln>
                  <a:noFill/>
                </a:ln>
                <a:solidFill>
                  <a:srgbClr val="FF0000"/>
                </a:solidFill>
                <a:effectLst/>
                <a:uLnTx/>
                <a:uFillTx/>
                <a:latin typeface="+mn-lt"/>
                <a:ea typeface="+mn-ea"/>
                <a:cs typeface="+mn-cs"/>
              </a:rPr>
              <a:t>&lt;script&gt;</a:t>
            </a:r>
            <a:endParaRPr kumimoji="0" lang="tr-TR" sz="1500" b="0" i="0" u="none" strike="noStrike" kern="1200" cap="none" spc="0" normalizeH="0" baseline="0" noProof="0" dirty="0">
              <a:ln>
                <a:noFill/>
              </a:ln>
              <a:solidFill>
                <a:srgbClr val="FF0000"/>
              </a:solidFill>
              <a:effectLst/>
              <a:uLnTx/>
              <a:uFillTx/>
              <a:latin typeface="+mn-lt"/>
              <a:ea typeface="+mn-ea"/>
              <a:cs typeface="+mn-cs"/>
            </a:endParaRPr>
          </a:p>
          <a:p>
            <a:pPr marL="1371600" marR="0" lvl="3"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tr-TR" sz="1500" b="0" i="0" u="none" strike="noStrike" kern="1200" cap="none" spc="0" normalizeH="0" baseline="0" noProof="0" dirty="0">
                <a:ln>
                  <a:noFill/>
                </a:ln>
                <a:solidFill>
                  <a:srgbClr val="FF0000"/>
                </a:solidFill>
                <a:effectLst/>
                <a:uLnTx/>
                <a:uFillTx/>
                <a:latin typeface="+mn-lt"/>
                <a:ea typeface="+mn-ea"/>
                <a:cs typeface="+mn-cs"/>
              </a:rPr>
              <a:t>function myFunction() {</a:t>
            </a:r>
            <a:endParaRPr kumimoji="0" lang="tr-TR" sz="1500" b="0" i="0" u="none" strike="noStrike" kern="1200" cap="none" spc="0" normalizeH="0" baseline="0" noProof="0" dirty="0">
              <a:ln>
                <a:noFill/>
              </a:ln>
              <a:solidFill>
                <a:srgbClr val="FF0000"/>
              </a:solidFill>
              <a:effectLst/>
              <a:uLnTx/>
              <a:uFillTx/>
              <a:latin typeface="+mn-lt"/>
              <a:ea typeface="+mn-ea"/>
              <a:cs typeface="+mn-cs"/>
            </a:endParaRPr>
          </a:p>
          <a:p>
            <a:pPr marL="1371600" marR="0" lvl="3"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tr-TR" sz="1500" b="0" i="0" u="none" strike="noStrike" kern="1200" cap="none" spc="0" normalizeH="0" baseline="0" noProof="0" dirty="0">
                <a:ln>
                  <a:noFill/>
                </a:ln>
                <a:solidFill>
                  <a:srgbClr val="FF0000"/>
                </a:solidFill>
                <a:effectLst/>
                <a:uLnTx/>
                <a:uFillTx/>
                <a:latin typeface="+mn-lt"/>
                <a:ea typeface="+mn-ea"/>
                <a:cs typeface="+mn-cs"/>
              </a:rPr>
              <a:t>    var x;</a:t>
            </a:r>
            <a:endParaRPr kumimoji="0" lang="tr-TR" sz="1500" b="0" i="0" u="none" strike="noStrike" kern="1200" cap="none" spc="0" normalizeH="0" baseline="0" noProof="0" dirty="0">
              <a:ln>
                <a:noFill/>
              </a:ln>
              <a:solidFill>
                <a:srgbClr val="FF0000"/>
              </a:solidFill>
              <a:effectLst/>
              <a:uLnTx/>
              <a:uFillTx/>
              <a:latin typeface="+mn-lt"/>
              <a:ea typeface="+mn-ea"/>
              <a:cs typeface="+mn-cs"/>
            </a:endParaRPr>
          </a:p>
          <a:p>
            <a:pPr marL="1371600" marR="0" lvl="3"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tr-TR" sz="1500" b="0" i="0" u="none" strike="noStrike" kern="1200" cap="none" spc="0" normalizeH="0" baseline="0" noProof="0" dirty="0">
                <a:ln>
                  <a:noFill/>
                </a:ln>
                <a:solidFill>
                  <a:srgbClr val="FF0000"/>
                </a:solidFill>
                <a:effectLst/>
                <a:uLnTx/>
                <a:uFillTx/>
                <a:latin typeface="+mn-lt"/>
                <a:ea typeface="+mn-ea"/>
                <a:cs typeface="+mn-cs"/>
              </a:rPr>
              <a:t>    if (confirm("Press a button!") == true) {</a:t>
            </a:r>
            <a:endParaRPr kumimoji="0" lang="tr-TR" sz="1500" b="0" i="0" u="none" strike="noStrike" kern="1200" cap="none" spc="0" normalizeH="0" baseline="0" noProof="0" dirty="0">
              <a:ln>
                <a:noFill/>
              </a:ln>
              <a:solidFill>
                <a:srgbClr val="FF0000"/>
              </a:solidFill>
              <a:effectLst/>
              <a:uLnTx/>
              <a:uFillTx/>
              <a:latin typeface="+mn-lt"/>
              <a:ea typeface="+mn-ea"/>
              <a:cs typeface="+mn-cs"/>
            </a:endParaRPr>
          </a:p>
          <a:p>
            <a:pPr marL="1371600" marR="0" lvl="3"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tr-TR" sz="1500" b="0" i="0" u="none" strike="noStrike" kern="1200" cap="none" spc="0" normalizeH="0" baseline="0" noProof="0" dirty="0">
                <a:ln>
                  <a:noFill/>
                </a:ln>
                <a:solidFill>
                  <a:srgbClr val="FF0000"/>
                </a:solidFill>
                <a:effectLst/>
                <a:uLnTx/>
                <a:uFillTx/>
                <a:latin typeface="+mn-lt"/>
                <a:ea typeface="+mn-ea"/>
                <a:cs typeface="+mn-cs"/>
              </a:rPr>
              <a:t>        x = "You pressed OK!";</a:t>
            </a:r>
            <a:endParaRPr kumimoji="0" lang="tr-TR" sz="1500" b="0" i="0" u="none" strike="noStrike" kern="1200" cap="none" spc="0" normalizeH="0" baseline="0" noProof="0" dirty="0">
              <a:ln>
                <a:noFill/>
              </a:ln>
              <a:solidFill>
                <a:srgbClr val="FF0000"/>
              </a:solidFill>
              <a:effectLst/>
              <a:uLnTx/>
              <a:uFillTx/>
              <a:latin typeface="+mn-lt"/>
              <a:ea typeface="+mn-ea"/>
              <a:cs typeface="+mn-cs"/>
            </a:endParaRPr>
          </a:p>
          <a:p>
            <a:pPr marL="1371600" marR="0" lvl="3"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tr-TR" sz="1500" b="0" i="0" u="none" strike="noStrike" kern="1200" cap="none" spc="0" normalizeH="0" baseline="0" noProof="0" dirty="0">
                <a:ln>
                  <a:noFill/>
                </a:ln>
                <a:solidFill>
                  <a:srgbClr val="FF0000"/>
                </a:solidFill>
                <a:effectLst/>
                <a:uLnTx/>
                <a:uFillTx/>
                <a:latin typeface="+mn-lt"/>
                <a:ea typeface="+mn-ea"/>
                <a:cs typeface="+mn-cs"/>
              </a:rPr>
              <a:t>    } else {</a:t>
            </a:r>
            <a:endParaRPr kumimoji="0" lang="tr-TR" sz="1500" b="0" i="0" u="none" strike="noStrike" kern="1200" cap="none" spc="0" normalizeH="0" baseline="0" noProof="0" dirty="0">
              <a:ln>
                <a:noFill/>
              </a:ln>
              <a:solidFill>
                <a:srgbClr val="FF0000"/>
              </a:solidFill>
              <a:effectLst/>
              <a:uLnTx/>
              <a:uFillTx/>
              <a:latin typeface="+mn-lt"/>
              <a:ea typeface="+mn-ea"/>
              <a:cs typeface="+mn-cs"/>
            </a:endParaRPr>
          </a:p>
          <a:p>
            <a:pPr marL="1371600" marR="0" lvl="3"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tr-TR" sz="1500" b="0" i="0" u="none" strike="noStrike" kern="1200" cap="none" spc="0" normalizeH="0" baseline="0" noProof="0" dirty="0">
                <a:ln>
                  <a:noFill/>
                </a:ln>
                <a:solidFill>
                  <a:srgbClr val="FF0000"/>
                </a:solidFill>
                <a:effectLst/>
                <a:uLnTx/>
                <a:uFillTx/>
                <a:latin typeface="+mn-lt"/>
                <a:ea typeface="+mn-ea"/>
                <a:cs typeface="+mn-cs"/>
              </a:rPr>
              <a:t>        x = "You pressed Cancel!";</a:t>
            </a:r>
            <a:endParaRPr kumimoji="0" lang="tr-TR" sz="1500" b="0" i="0" u="none" strike="noStrike" kern="1200" cap="none" spc="0" normalizeH="0" baseline="0" noProof="0" dirty="0">
              <a:ln>
                <a:noFill/>
              </a:ln>
              <a:solidFill>
                <a:srgbClr val="FF0000"/>
              </a:solidFill>
              <a:effectLst/>
              <a:uLnTx/>
              <a:uFillTx/>
              <a:latin typeface="+mn-lt"/>
              <a:ea typeface="+mn-ea"/>
              <a:cs typeface="+mn-cs"/>
            </a:endParaRPr>
          </a:p>
          <a:p>
            <a:pPr marL="1371600" marR="0" lvl="3"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tr-TR" sz="1500" b="0" i="0" u="none" strike="noStrike" kern="1200" cap="none" spc="0" normalizeH="0" baseline="0" noProof="0" dirty="0">
                <a:ln>
                  <a:noFill/>
                </a:ln>
                <a:solidFill>
                  <a:srgbClr val="FF0000"/>
                </a:solidFill>
                <a:effectLst/>
                <a:uLnTx/>
                <a:uFillTx/>
                <a:latin typeface="+mn-lt"/>
                <a:ea typeface="+mn-ea"/>
                <a:cs typeface="+mn-cs"/>
              </a:rPr>
              <a:t>    }</a:t>
            </a:r>
            <a:endParaRPr kumimoji="0" lang="tr-TR" sz="1500" b="0" i="0" u="none" strike="noStrike" kern="1200" cap="none" spc="0" normalizeH="0" baseline="0" noProof="0" dirty="0">
              <a:ln>
                <a:noFill/>
              </a:ln>
              <a:solidFill>
                <a:srgbClr val="FF0000"/>
              </a:solidFill>
              <a:effectLst/>
              <a:uLnTx/>
              <a:uFillTx/>
              <a:latin typeface="+mn-lt"/>
              <a:ea typeface="+mn-ea"/>
              <a:cs typeface="+mn-cs"/>
            </a:endParaRPr>
          </a:p>
          <a:p>
            <a:pPr marL="1371600" marR="0" lvl="3"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tr-TR" sz="1500" b="0" i="0" u="none" strike="noStrike" kern="1200" cap="none" spc="0" normalizeH="0" baseline="0" noProof="0" dirty="0">
                <a:ln>
                  <a:noFill/>
                </a:ln>
                <a:solidFill>
                  <a:srgbClr val="FF0000"/>
                </a:solidFill>
                <a:effectLst/>
                <a:uLnTx/>
                <a:uFillTx/>
                <a:latin typeface="+mn-lt"/>
                <a:ea typeface="+mn-ea"/>
                <a:cs typeface="+mn-cs"/>
              </a:rPr>
              <a:t>    document.getElementById("demo").innerHTML = x;</a:t>
            </a:r>
            <a:endParaRPr kumimoji="0" lang="tr-TR" sz="1500" b="0" i="0" u="none" strike="noStrike" kern="1200" cap="none" spc="0" normalizeH="0" baseline="0" noProof="0" dirty="0">
              <a:ln>
                <a:noFill/>
              </a:ln>
              <a:solidFill>
                <a:srgbClr val="FF0000"/>
              </a:solidFill>
              <a:effectLst/>
              <a:uLnTx/>
              <a:uFillTx/>
              <a:latin typeface="+mn-lt"/>
              <a:ea typeface="+mn-ea"/>
              <a:cs typeface="+mn-cs"/>
            </a:endParaRPr>
          </a:p>
          <a:p>
            <a:pPr marL="1371600" marR="0" lvl="3"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tr-TR" sz="1500" b="0" i="0" u="none" strike="noStrike" kern="1200" cap="none" spc="0" normalizeH="0" baseline="0" noProof="0" dirty="0">
                <a:ln>
                  <a:noFill/>
                </a:ln>
                <a:solidFill>
                  <a:srgbClr val="FF0000"/>
                </a:solidFill>
                <a:effectLst/>
                <a:uLnTx/>
                <a:uFillTx/>
                <a:latin typeface="+mn-lt"/>
                <a:ea typeface="+mn-ea"/>
                <a:cs typeface="+mn-cs"/>
              </a:rPr>
              <a:t>}</a:t>
            </a:r>
            <a:endParaRPr kumimoji="0" lang="tr-TR" sz="1500" b="0" i="0" u="none" strike="noStrike" kern="1200" cap="none" spc="0" normalizeH="0" baseline="0" noProof="0" dirty="0">
              <a:ln>
                <a:noFill/>
              </a:ln>
              <a:solidFill>
                <a:srgbClr val="FF0000"/>
              </a:solidFill>
              <a:effectLst/>
              <a:uLnTx/>
              <a:uFillTx/>
              <a:latin typeface="+mn-lt"/>
              <a:ea typeface="+mn-ea"/>
              <a:cs typeface="+mn-cs"/>
            </a:endParaRPr>
          </a:p>
          <a:p>
            <a:pPr marL="1371600" marR="0" lvl="3"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tr-TR" sz="1500" b="0" i="0" u="none" strike="noStrike" kern="1200" cap="none" spc="0" normalizeH="0" baseline="0" noProof="0" dirty="0">
                <a:ln>
                  <a:noFill/>
                </a:ln>
                <a:solidFill>
                  <a:srgbClr val="FF0000"/>
                </a:solidFill>
                <a:effectLst/>
                <a:uLnTx/>
                <a:uFillTx/>
                <a:latin typeface="+mn-lt"/>
                <a:ea typeface="+mn-ea"/>
                <a:cs typeface="+mn-cs"/>
              </a:rPr>
              <a:t>&lt;/script&gt;</a:t>
            </a:r>
            <a:endParaRPr kumimoji="0" lang="tr-TR" sz="1500" b="0" i="0" u="none" strike="noStrike" kern="1200" cap="none" spc="0" normalizeH="0" baseline="0" noProof="0" dirty="0">
              <a:ln>
                <a:noFill/>
              </a:ln>
              <a:solidFill>
                <a:srgbClr val="FF0000"/>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tr-TR"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65540" name="Picture 1"/>
          <p:cNvPicPr>
            <a:picLocks noChangeAspect="1"/>
          </p:cNvPicPr>
          <p:nvPr/>
        </p:nvPicPr>
        <p:blipFill>
          <a:blip r:embed="rId1"/>
          <a:stretch>
            <a:fillRect/>
          </a:stretch>
        </p:blipFill>
        <p:spPr>
          <a:xfrm>
            <a:off x="6503988" y="4376738"/>
            <a:ext cx="4276725" cy="154305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noRot="1"/>
          </p:cNvSpPr>
          <p:nvPr>
            <p:ph type="title"/>
          </p:nvPr>
        </p:nvSpPr>
        <p:spPr>
          <a:xfrm>
            <a:off x="2592388" y="623888"/>
            <a:ext cx="8912225" cy="1281112"/>
          </a:xfrm>
          <a:ln/>
        </p:spPr>
        <p:txBody>
          <a:bodyPr vert="horz" wrap="square" lIns="91440" tIns="45720" rIns="91440" bIns="45720" anchor="t" anchorCtr="0"/>
          <a:p>
            <a:r>
              <a:rPr lang="tr-TR" altLang="x-none" b="1" dirty="0">
                <a:latin typeface="Times New Roman" panose="02020603050405020304" pitchFamily="18" charset="0"/>
                <a:cs typeface="Times New Roman" panose="02020603050405020304" pitchFamily="18" charset="0"/>
              </a:rPr>
              <a:t>JavaScript Popup Boxes - 3</a:t>
            </a:r>
            <a:endParaRPr lang="tr-TR" altLang="x-none" b="1" dirty="0">
              <a:latin typeface="Times New Roman" panose="02020603050405020304" pitchFamily="18" charset="0"/>
              <a:ea typeface="Times New Roman" panose="02020603050405020304" pitchFamily="18" charset="0"/>
            </a:endParaRPr>
          </a:p>
        </p:txBody>
      </p:sp>
      <p:sp>
        <p:nvSpPr>
          <p:cNvPr id="24579" name="Rectangle 3"/>
          <p:cNvSpPr>
            <a:spLocks noGrp="1" noRot="1" noChangeArrowheads="1"/>
          </p:cNvSpPr>
          <p:nvPr>
            <p:ph idx="1"/>
          </p:nvPr>
        </p:nvSpPr>
        <p:spPr>
          <a:xfrm>
            <a:off x="838200" y="1309688"/>
            <a:ext cx="10515600" cy="4867275"/>
          </a:xfr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tr-TR" sz="1800" b="0" i="0" u="none" strike="noStrike" kern="1200" cap="none" spc="0" normalizeH="0" baseline="0" noProof="0" dirty="0">
                <a:ln>
                  <a:noFill/>
                </a:ln>
                <a:solidFill>
                  <a:schemeClr val="accent5">
                    <a:lumMod val="75000"/>
                  </a:schemeClr>
                </a:solidFill>
                <a:effectLst/>
                <a:uLnTx/>
                <a:uFillTx/>
                <a:latin typeface="+mn-lt"/>
                <a:ea typeface="+mn-ea"/>
                <a:cs typeface="+mn-cs"/>
              </a:rPr>
              <a:t>Prompt Box</a:t>
            </a:r>
            <a:endParaRPr kumimoji="0" lang="tr-TR" sz="1800" b="0" i="0" u="none" strike="noStrike" kern="1200" cap="none" spc="0" normalizeH="0" baseline="0" noProof="0" dirty="0">
              <a:ln>
                <a:noFill/>
              </a:ln>
              <a:solidFill>
                <a:schemeClr val="accent5">
                  <a:lumMod val="7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tr-TR"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 prompt box is often used if you want the user to input a value before entering a page.</a:t>
            </a:r>
            <a:endParaRPr kumimoji="0" lang="tr-TR"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tr-TR"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When a prompt box pops up, the user will have to click either "OK" or "Cancel" to proceed after entering an input value. </a:t>
            </a:r>
            <a:endParaRPr kumimoji="0" lang="tr-TR"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742950" marR="0" lvl="1" indent="-28575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r>
              <a:rPr kumimoji="0" lang="tr-TR"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If the user clicks "OK“, the box returns the input value. If the user clicks "</a:t>
            </a:r>
            <a:r>
              <a:rPr kumimoji="0" lang="tr-TR"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Cancel</a:t>
            </a:r>
            <a:r>
              <a:rPr kumimoji="0" lang="tr-TR"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the box returns null</a:t>
            </a:r>
            <a:r>
              <a:rPr kumimoji="0" lang="tr-TR"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smtClean="0">
                <a:ln>
                  <a:noFill/>
                </a:ln>
                <a:solidFill>
                  <a:srgbClr val="FF0000"/>
                </a:solidFill>
                <a:effectLst/>
                <a:uLnTx/>
                <a:uFillTx/>
                <a:latin typeface="+mn-lt"/>
                <a:ea typeface="+mn-ea"/>
                <a:cs typeface="+mn-cs"/>
              </a:rPr>
              <a:t>			prompt</a:t>
            </a:r>
            <a:r>
              <a:rPr kumimoji="0" lang="en-IN" sz="1600" b="0" i="0" u="none" strike="noStrike" kern="1200" cap="none" spc="0" normalizeH="0" baseline="0" noProof="0" dirty="0">
                <a:ln>
                  <a:noFill/>
                </a:ln>
                <a:solidFill>
                  <a:srgbClr val="FF0000"/>
                </a:solidFill>
                <a:effectLst/>
                <a:uLnTx/>
                <a:uFillTx/>
                <a:latin typeface="+mn-lt"/>
                <a:ea typeface="+mn-ea"/>
                <a:cs typeface="+mn-cs"/>
              </a:rPr>
              <a:t>("</a:t>
            </a:r>
            <a:r>
              <a:rPr kumimoji="0" lang="en-IN" sz="1600" b="0" i="1" u="none" strike="noStrike" kern="1200" cap="none" spc="0" normalizeH="0" baseline="0" noProof="0" dirty="0" err="1">
                <a:ln>
                  <a:noFill/>
                </a:ln>
                <a:solidFill>
                  <a:srgbClr val="FF0000"/>
                </a:solidFill>
                <a:effectLst/>
                <a:uLnTx/>
                <a:uFillTx/>
                <a:latin typeface="+mn-lt"/>
                <a:ea typeface="+mn-ea"/>
                <a:cs typeface="+mn-cs"/>
              </a:rPr>
              <a:t>sometext</a:t>
            </a:r>
            <a:r>
              <a:rPr kumimoji="0" lang="en-IN" sz="1600" b="0" i="0" u="none" strike="noStrike" kern="1200" cap="none" spc="0" normalizeH="0" baseline="0" noProof="0" dirty="0" err="1">
                <a:ln>
                  <a:noFill/>
                </a:ln>
                <a:solidFill>
                  <a:srgbClr val="FF0000"/>
                </a:solidFill>
                <a:effectLst/>
                <a:uLnTx/>
                <a:uFillTx/>
                <a:latin typeface="+mn-lt"/>
                <a:ea typeface="+mn-ea"/>
                <a:cs typeface="+mn-cs"/>
              </a:rPr>
              <a:t>","</a:t>
            </a:r>
            <a:r>
              <a:rPr kumimoji="0" lang="en-IN" sz="1600" b="0" i="1" u="none" strike="noStrike" kern="1200" cap="none" spc="0" normalizeH="0" baseline="0" noProof="0" dirty="0" err="1">
                <a:ln>
                  <a:noFill/>
                </a:ln>
                <a:solidFill>
                  <a:srgbClr val="FF0000"/>
                </a:solidFill>
                <a:effectLst/>
                <a:uLnTx/>
                <a:uFillTx/>
                <a:latin typeface="+mn-lt"/>
                <a:ea typeface="+mn-ea"/>
                <a:cs typeface="+mn-cs"/>
              </a:rPr>
              <a:t>defaultText</a:t>
            </a:r>
            <a:r>
              <a:rPr kumimoji="0" lang="en-IN" sz="1600" b="0" i="0" u="none" strike="noStrike" kern="1200" cap="none" spc="0" normalizeH="0" baseline="0" noProof="0" dirty="0">
                <a:ln>
                  <a:noFill/>
                </a:ln>
                <a:solidFill>
                  <a:srgbClr val="FF0000"/>
                </a:solidFill>
                <a:effectLst/>
                <a:uLnTx/>
                <a:uFillTx/>
                <a:latin typeface="+mn-lt"/>
                <a:ea typeface="+mn-ea"/>
                <a:cs typeface="+mn-cs"/>
              </a:rPr>
              <a:t>");</a:t>
            </a:r>
            <a:endParaRPr kumimoji="0" lang="tr-TR" sz="1600" b="0" i="0" u="none" strike="noStrike" kern="1200" cap="none" spc="0" normalizeH="0" baseline="0" noProof="0" dirty="0">
              <a:ln>
                <a:noFill/>
              </a:ln>
              <a:solidFill>
                <a:srgbClr val="FF0000"/>
              </a:solidFill>
              <a:effectLst/>
              <a:uLnTx/>
              <a:uFillTx/>
              <a:latin typeface="+mn-lt"/>
              <a:ea typeface="+mn-ea"/>
              <a:cs typeface="+mn-cs"/>
            </a:endParaRPr>
          </a:p>
        </p:txBody>
      </p:sp>
      <p:pic>
        <p:nvPicPr>
          <p:cNvPr id="66564" name="Picture 2"/>
          <p:cNvPicPr>
            <a:picLocks noChangeAspect="1"/>
          </p:cNvPicPr>
          <p:nvPr/>
        </p:nvPicPr>
        <p:blipFill>
          <a:blip r:embed="rId1"/>
          <a:stretch>
            <a:fillRect/>
          </a:stretch>
        </p:blipFill>
        <p:spPr>
          <a:xfrm>
            <a:off x="6638925" y="4489450"/>
            <a:ext cx="3200400" cy="1552575"/>
          </a:xfrm>
          <a:prstGeom prst="rect">
            <a:avLst/>
          </a:prstGeom>
          <a:noFill/>
          <a:ln w="9525">
            <a:noFill/>
          </a:ln>
        </p:spPr>
      </p:pic>
      <p:sp>
        <p:nvSpPr>
          <p:cNvPr id="66565" name="TextBox 3"/>
          <p:cNvSpPr txBox="1"/>
          <p:nvPr/>
        </p:nvSpPr>
        <p:spPr>
          <a:xfrm>
            <a:off x="6659563" y="6176963"/>
            <a:ext cx="3179762" cy="369887"/>
          </a:xfrm>
          <a:prstGeom prst="rect">
            <a:avLst/>
          </a:prstGeom>
          <a:noFill/>
          <a:ln w="9525">
            <a:noFill/>
          </a:ln>
        </p:spPr>
        <p:txBody>
          <a:bodyPr wrap="none">
            <a:spAutoFit/>
          </a:bodyPr>
          <a:lstStyle>
            <a:lvl1pPr marL="342900" indent="-342900" algn="l" defTabSz="457200" rtl="0" eaLnBrk="1" latinLnBrk="0" hangingPunct="1">
              <a:spcBef>
                <a:spcPts val="1000"/>
              </a:spcBef>
              <a:spcAft>
                <a:spcPts val="0"/>
              </a:spcAft>
              <a:buClr>
                <a:schemeClr val="accent1"/>
              </a:buClr>
              <a:buFont typeface="Wingdings 3"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5pPr>
          </a:lstStyle>
          <a:p>
            <a:pPr marL="0" lvl="0" indent="0" defTabSz="914400">
              <a:spcBef>
                <a:spcPct val="0"/>
              </a:spcBef>
              <a:buClrTx/>
              <a:buFontTx/>
              <a:buNone/>
            </a:pPr>
            <a:r>
              <a:rPr lang="en-IN" altLang="x-none" dirty="0">
                <a:solidFill>
                  <a:schemeClr val="tx1"/>
                </a:solidFill>
                <a:latin typeface="Calibri" panose="020F0502020204030204" pitchFamily="34" charset="0"/>
              </a:rPr>
              <a:t>Hello Alice! How are you today?</a:t>
            </a:r>
            <a:endParaRPr lang="en-IN" altLang="x-none" dirty="0">
              <a:solidFill>
                <a:schemeClr val="tx1"/>
              </a:solidFill>
              <a:latin typeface="Calibri" panose="020F0502020204030204" pitchFamily="34" charset="0"/>
            </a:endParaRPr>
          </a:p>
        </p:txBody>
      </p:sp>
      <p:sp>
        <p:nvSpPr>
          <p:cNvPr id="66566" name="Rectangle 4"/>
          <p:cNvSpPr/>
          <p:nvPr/>
        </p:nvSpPr>
        <p:spPr>
          <a:xfrm>
            <a:off x="1138238" y="4422775"/>
            <a:ext cx="3751262" cy="2124075"/>
          </a:xfrm>
          <a:prstGeom prst="rect">
            <a:avLst/>
          </a:prstGeom>
          <a:noFill/>
          <a:ln w="9525">
            <a:noFill/>
          </a:ln>
        </p:spPr>
        <p:txBody>
          <a:bodyPr>
            <a:spAutoFit/>
          </a:bodyPr>
          <a:lstStyle>
            <a:lvl1pPr marL="342900" indent="-342900" algn="l" defTabSz="457200" rtl="0" eaLnBrk="1" latinLnBrk="0" hangingPunct="1">
              <a:spcBef>
                <a:spcPts val="1000"/>
              </a:spcBef>
              <a:spcAft>
                <a:spcPts val="0"/>
              </a:spcAft>
              <a:buClr>
                <a:schemeClr val="accent1"/>
              </a:buClr>
              <a:buFont typeface="Wingdings 3"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5pPr>
          </a:lstStyle>
          <a:p>
            <a:pPr marL="0" lvl="0" indent="0" defTabSz="914400">
              <a:spcBef>
                <a:spcPct val="0"/>
              </a:spcBef>
              <a:buClrTx/>
              <a:buFontTx/>
              <a:buNone/>
            </a:pPr>
            <a:r>
              <a:rPr lang="en-IN" altLang="x-none" sz="1200" dirty="0">
                <a:solidFill>
                  <a:srgbClr val="FF0000"/>
                </a:solidFill>
                <a:latin typeface="Calibri" panose="020F0502020204030204" pitchFamily="34" charset="0"/>
              </a:rPr>
              <a:t>&lt;script&gt;</a:t>
            </a:r>
            <a:endParaRPr lang="en-IN" altLang="x-none" sz="1200" dirty="0">
              <a:solidFill>
                <a:srgbClr val="FF0000"/>
              </a:solidFill>
              <a:latin typeface="Calibri" panose="020F0502020204030204" pitchFamily="34" charset="0"/>
            </a:endParaRPr>
          </a:p>
          <a:p>
            <a:pPr marL="0" lvl="0" indent="0" defTabSz="914400">
              <a:spcBef>
                <a:spcPct val="0"/>
              </a:spcBef>
              <a:buClrTx/>
              <a:buFontTx/>
              <a:buNone/>
            </a:pPr>
            <a:r>
              <a:rPr lang="en-IN" altLang="x-none" sz="1200" dirty="0">
                <a:solidFill>
                  <a:srgbClr val="FF0000"/>
                </a:solidFill>
                <a:latin typeface="Calibri" panose="020F0502020204030204" pitchFamily="34" charset="0"/>
              </a:rPr>
              <a:t>function myFunction() </a:t>
            </a:r>
            <a:endParaRPr lang="en-IN" altLang="x-none" sz="1200" dirty="0">
              <a:solidFill>
                <a:srgbClr val="FF0000"/>
              </a:solidFill>
              <a:latin typeface="Calibri" panose="020F0502020204030204" pitchFamily="34" charset="0"/>
            </a:endParaRPr>
          </a:p>
          <a:p>
            <a:pPr marL="0" lvl="0" indent="0" defTabSz="914400">
              <a:spcBef>
                <a:spcPct val="0"/>
              </a:spcBef>
              <a:buClrTx/>
              <a:buFontTx/>
              <a:buNone/>
            </a:pPr>
            <a:r>
              <a:rPr lang="en-IN" altLang="x-none" sz="1200" dirty="0">
                <a:solidFill>
                  <a:srgbClr val="FF0000"/>
                </a:solidFill>
                <a:latin typeface="Calibri" panose="020F0502020204030204" pitchFamily="34" charset="0"/>
              </a:rPr>
              <a:t>{</a:t>
            </a:r>
            <a:endParaRPr lang="en-IN" altLang="x-none" sz="1200" dirty="0">
              <a:solidFill>
                <a:srgbClr val="FF0000"/>
              </a:solidFill>
              <a:latin typeface="Calibri" panose="020F0502020204030204" pitchFamily="34" charset="0"/>
            </a:endParaRPr>
          </a:p>
          <a:p>
            <a:pPr marL="0" lvl="0" indent="0" defTabSz="914400">
              <a:spcBef>
                <a:spcPct val="0"/>
              </a:spcBef>
              <a:buClrTx/>
              <a:buFontTx/>
              <a:buNone/>
            </a:pPr>
            <a:r>
              <a:rPr lang="en-IN" altLang="x-none" sz="1200" dirty="0">
                <a:solidFill>
                  <a:srgbClr val="FF0000"/>
                </a:solidFill>
                <a:latin typeface="Calibri" panose="020F0502020204030204" pitchFamily="34" charset="0"/>
              </a:rPr>
              <a:t>    var person = prompt("Please enter your name");</a:t>
            </a:r>
            <a:endParaRPr lang="en-IN" altLang="x-none" sz="1200" dirty="0">
              <a:solidFill>
                <a:srgbClr val="FF0000"/>
              </a:solidFill>
              <a:latin typeface="Calibri" panose="020F0502020204030204" pitchFamily="34" charset="0"/>
            </a:endParaRPr>
          </a:p>
          <a:p>
            <a:pPr marL="0" lvl="0" indent="0" defTabSz="914400">
              <a:spcBef>
                <a:spcPct val="0"/>
              </a:spcBef>
              <a:buClrTx/>
              <a:buFontTx/>
              <a:buNone/>
            </a:pPr>
            <a:r>
              <a:rPr lang="en-IN" altLang="x-none" sz="1200" dirty="0">
                <a:solidFill>
                  <a:srgbClr val="FF0000"/>
                </a:solidFill>
                <a:latin typeface="Calibri" panose="020F0502020204030204" pitchFamily="34" charset="0"/>
              </a:rPr>
              <a:t>    </a:t>
            </a:r>
            <a:endParaRPr lang="en-IN" altLang="x-none" sz="1200" dirty="0">
              <a:solidFill>
                <a:srgbClr val="FF0000"/>
              </a:solidFill>
              <a:latin typeface="Calibri" panose="020F0502020204030204" pitchFamily="34" charset="0"/>
            </a:endParaRPr>
          </a:p>
          <a:p>
            <a:pPr marL="0" lvl="0" indent="0" defTabSz="914400">
              <a:spcBef>
                <a:spcPct val="0"/>
              </a:spcBef>
              <a:buClrTx/>
              <a:buFontTx/>
              <a:buNone/>
            </a:pPr>
            <a:r>
              <a:rPr lang="en-IN" altLang="x-none" sz="1200" dirty="0">
                <a:solidFill>
                  <a:srgbClr val="FF0000"/>
                </a:solidFill>
                <a:latin typeface="Calibri" panose="020F0502020204030204" pitchFamily="34" charset="0"/>
              </a:rPr>
              <a:t>    if (person != null) {</a:t>
            </a:r>
            <a:endParaRPr lang="en-IN" altLang="x-none" sz="1200" dirty="0">
              <a:solidFill>
                <a:srgbClr val="FF0000"/>
              </a:solidFill>
              <a:latin typeface="Calibri" panose="020F0502020204030204" pitchFamily="34" charset="0"/>
            </a:endParaRPr>
          </a:p>
          <a:p>
            <a:pPr marL="0" lvl="0" indent="0" defTabSz="914400">
              <a:spcBef>
                <a:spcPct val="0"/>
              </a:spcBef>
              <a:buClrTx/>
              <a:buFontTx/>
              <a:buNone/>
            </a:pPr>
            <a:r>
              <a:rPr lang="en-IN" altLang="x-none" sz="1200" dirty="0">
                <a:solidFill>
                  <a:srgbClr val="FF0000"/>
                </a:solidFill>
                <a:latin typeface="Calibri" panose="020F0502020204030204" pitchFamily="34" charset="0"/>
              </a:rPr>
              <a:t>        document.getElementById("demo").innerHTML =</a:t>
            </a:r>
            <a:endParaRPr lang="en-IN" altLang="x-none" sz="1200" dirty="0">
              <a:solidFill>
                <a:srgbClr val="FF0000"/>
              </a:solidFill>
              <a:latin typeface="Calibri" panose="020F0502020204030204" pitchFamily="34" charset="0"/>
            </a:endParaRPr>
          </a:p>
          <a:p>
            <a:pPr marL="0" lvl="0" indent="0" defTabSz="914400">
              <a:spcBef>
                <a:spcPct val="0"/>
              </a:spcBef>
              <a:buClrTx/>
              <a:buFontTx/>
              <a:buNone/>
            </a:pPr>
            <a:r>
              <a:rPr lang="en-IN" altLang="x-none" sz="1200" dirty="0">
                <a:solidFill>
                  <a:srgbClr val="FF0000"/>
                </a:solidFill>
                <a:latin typeface="Calibri" panose="020F0502020204030204" pitchFamily="34" charset="0"/>
              </a:rPr>
              <a:t>        "Hello " + person + "! How are you today?";</a:t>
            </a:r>
            <a:endParaRPr lang="en-IN" altLang="x-none" sz="1200" dirty="0">
              <a:solidFill>
                <a:srgbClr val="FF0000"/>
              </a:solidFill>
              <a:latin typeface="Calibri" panose="020F0502020204030204" pitchFamily="34" charset="0"/>
            </a:endParaRPr>
          </a:p>
          <a:p>
            <a:pPr marL="0" lvl="0" indent="0" defTabSz="914400">
              <a:spcBef>
                <a:spcPct val="0"/>
              </a:spcBef>
              <a:buClrTx/>
              <a:buFontTx/>
              <a:buNone/>
            </a:pPr>
            <a:r>
              <a:rPr lang="en-IN" altLang="x-none" sz="1200" dirty="0">
                <a:solidFill>
                  <a:srgbClr val="FF0000"/>
                </a:solidFill>
                <a:latin typeface="Calibri" panose="020F0502020204030204" pitchFamily="34" charset="0"/>
              </a:rPr>
              <a:t>    }</a:t>
            </a:r>
            <a:endParaRPr lang="en-IN" altLang="x-none" sz="1200" dirty="0">
              <a:solidFill>
                <a:srgbClr val="FF0000"/>
              </a:solidFill>
              <a:latin typeface="Calibri" panose="020F0502020204030204" pitchFamily="34" charset="0"/>
            </a:endParaRPr>
          </a:p>
          <a:p>
            <a:pPr marL="0" lvl="0" indent="0" defTabSz="914400">
              <a:spcBef>
                <a:spcPct val="0"/>
              </a:spcBef>
              <a:buClrTx/>
              <a:buFontTx/>
              <a:buNone/>
            </a:pPr>
            <a:r>
              <a:rPr lang="en-IN" altLang="x-none" sz="1200" dirty="0">
                <a:solidFill>
                  <a:srgbClr val="FF0000"/>
                </a:solidFill>
                <a:latin typeface="Calibri" panose="020F0502020204030204" pitchFamily="34" charset="0"/>
              </a:rPr>
              <a:t>}</a:t>
            </a:r>
            <a:endParaRPr lang="en-IN" altLang="x-none" sz="1200" dirty="0">
              <a:solidFill>
                <a:srgbClr val="FF0000"/>
              </a:solidFill>
              <a:latin typeface="Calibri" panose="020F0502020204030204" pitchFamily="34" charset="0"/>
            </a:endParaRPr>
          </a:p>
          <a:p>
            <a:pPr marL="0" lvl="0" indent="0" defTabSz="914400">
              <a:spcBef>
                <a:spcPct val="0"/>
              </a:spcBef>
              <a:buClrTx/>
              <a:buFontTx/>
              <a:buNone/>
            </a:pPr>
            <a:r>
              <a:rPr lang="en-IN" altLang="x-none" sz="1200" dirty="0">
                <a:solidFill>
                  <a:srgbClr val="FF0000"/>
                </a:solidFill>
                <a:latin typeface="Calibri" panose="020F0502020204030204" pitchFamily="34" charset="0"/>
              </a:rPr>
              <a:t>&lt;/script&gt;</a:t>
            </a:r>
            <a:endParaRPr lang="en-IN" altLang="x-none" sz="1200" dirty="0">
              <a:solidFill>
                <a:srgbClr val="FF0000"/>
              </a:solidFill>
              <a:latin typeface="Calibri" panose="020F050202020403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a:xfrm>
            <a:off x="1833563" y="709613"/>
            <a:ext cx="10515600" cy="132556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Timing</a:t>
            </a:r>
            <a:r>
              <a:rPr lang="en-IN" altLang="x-none" dirty="0"/>
              <a:t> </a:t>
            </a:r>
            <a:r>
              <a:rPr lang="en-IN" altLang="x-none" b="1" dirty="0">
                <a:latin typeface="Times New Roman" panose="02020603050405020304" pitchFamily="18" charset="0"/>
                <a:cs typeface="Times New Roman" panose="02020603050405020304" pitchFamily="18" charset="0"/>
              </a:rPr>
              <a:t>Events</a:t>
            </a:r>
            <a:endParaRPr lang="en-IN" altLang="x-none" b="1" dirty="0">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1414463" y="1700213"/>
            <a:ext cx="10515600" cy="5000625"/>
          </a:xfrm>
        </p:spPr>
        <p:txBody>
          <a:bodyPr vert="horz" lIns="91440" tIns="45720" rIns="91440" bIns="45720" rtlCol="0">
            <a:normAutofit/>
          </a:bodyPr>
          <a:lstStyle/>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1"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setTimeout</a:t>
            </a:r>
            <a:r>
              <a:rPr kumimoji="0" lang="en-IN" sz="16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Method</a:t>
            </a:r>
            <a:endParaRPr kumimoji="0" lang="en-IN" sz="16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setTimeout</a:t>
            </a:r>
            <a:r>
              <a:rPr kumimoji="0" lang="en-IN" sz="16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a:t>
            </a:r>
            <a:r>
              <a:rPr kumimoji="0" lang="en-IN" sz="16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function</a:t>
            </a:r>
            <a:r>
              <a:rPr kumimoji="0" lang="en-IN" sz="1600" b="0"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milliseconds</a:t>
            </a:r>
            <a:r>
              <a:rPr kumimoji="0" lang="en-IN" sz="16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a:t>
            </a:r>
            <a:br>
              <a:rPr kumimoji="0" lang="en-IN" sz="16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br>
            <a:r>
              <a:rPr kumimoji="0" lang="en-IN" sz="16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Executes a function, after waiting a specified number of milliseconds</a:t>
            </a:r>
            <a:r>
              <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t>
            </a: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1" i="0" u="none" strike="noStrike" kern="1200" cap="none" spc="0" normalizeH="0" baseline="0" noProof="0" dirty="0" err="1"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setInterval</a:t>
            </a:r>
            <a:r>
              <a:rPr kumimoji="0" lang="en-IN" sz="16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Method</a:t>
            </a:r>
            <a:endParaRPr kumimoji="0" lang="en-IN" sz="16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Var</a:t>
            </a:r>
            <a:r>
              <a:rPr kumimoji="0" lang="en-IN" sz="16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IN" sz="1600" b="0" i="1"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id_of_setinterval</a:t>
            </a:r>
            <a:r>
              <a:rPr kumimoji="0" lang="en-IN" sz="16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a:t>
            </a:r>
            <a:r>
              <a:rPr kumimoji="0" lang="en-IN" sz="1600" b="0" i="0"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setInterval</a:t>
            </a:r>
            <a:r>
              <a:rPr kumimoji="0" lang="en-IN" sz="16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a:t>
            </a:r>
            <a:r>
              <a:rPr kumimoji="0" lang="en-IN" sz="16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function</a:t>
            </a:r>
            <a:r>
              <a:rPr kumimoji="0" lang="en-IN" sz="1600" b="0"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milliseconds</a:t>
            </a:r>
            <a:r>
              <a:rPr kumimoji="0" lang="en-IN" sz="16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a:t>
            </a:r>
            <a:br>
              <a:rPr kumimoji="0" lang="en-IN" sz="16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br>
            <a:r>
              <a:rPr kumimoji="0" lang="en-IN" sz="16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Same as </a:t>
            </a:r>
            <a:r>
              <a:rPr kumimoji="0" lang="en-IN" sz="1600" b="0"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setTimeout</a:t>
            </a:r>
            <a:r>
              <a:rPr kumimoji="0" lang="en-IN" sz="16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but repeats the execution of the function continuously</a:t>
            </a:r>
            <a:r>
              <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a:t>
            </a: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1" i="0" u="none" strike="noStrike" kern="1200" cap="none" spc="0" normalizeH="0" baseline="0" noProof="0" dirty="0" err="1"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clearInterval</a:t>
            </a:r>
            <a:r>
              <a:rPr kumimoji="0" lang="en-IN" sz="16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Method</a:t>
            </a:r>
            <a:endParaRPr kumimoji="0" lang="en-IN" sz="1600" b="1"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The </a:t>
            </a:r>
            <a:r>
              <a:rPr kumimoji="0" lang="en-IN" sz="1600" b="0"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clearInterval</a:t>
            </a:r>
            <a:r>
              <a:rPr kumimoji="0" lang="en-IN" sz="16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method stops the executions of the function specified in the </a:t>
            </a:r>
            <a:r>
              <a:rPr kumimoji="0" lang="en-IN" sz="1600" b="0" i="0" u="none" strike="noStrike" kern="1200" cap="none" spc="0" normalizeH="0" baseline="0" noProof="0" dirty="0" err="1">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setInterval</a:t>
            </a:r>
            <a:r>
              <a:rPr kumimoji="0" lang="en-IN" sz="16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method</a:t>
            </a:r>
            <a:r>
              <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It ret</a:t>
            </a: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clearInterval</a:t>
            </a:r>
            <a:r>
              <a:rPr kumimoji="0" lang="en-IN" sz="16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a:t>
            </a:r>
            <a:r>
              <a:rPr kumimoji="0" lang="en-IN" sz="1600" b="0" i="1" u="none" strike="noStrike" kern="1200" cap="none" spc="0" normalizeH="0" baseline="0" noProof="0" dirty="0" err="1" smtClean="0">
                <a:ln>
                  <a:noFill/>
                </a:ln>
                <a:solidFill>
                  <a:srgbClr val="FF0000"/>
                </a:solidFill>
                <a:effectLst/>
                <a:uLnTx/>
                <a:uFillTx/>
                <a:latin typeface="Times New Roman" panose="02020603050405020304" pitchFamily="18" charset="0"/>
                <a:ea typeface="+mn-ea"/>
                <a:cs typeface="Times New Roman" panose="02020603050405020304" pitchFamily="18" charset="0"/>
              </a:rPr>
              <a:t>id_of_setinterval</a:t>
            </a:r>
            <a:r>
              <a:rPr kumimoji="0" lang="en-IN" sz="16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a:t>
            </a:r>
            <a:endParaRPr kumimoji="0" lang="en-IN" sz="16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a:t>
            </a:r>
            <a:endPar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600" b="0" i="0" u="none" strike="noStrike" kern="12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There are 1000 </a:t>
            </a:r>
            <a:r>
              <a:rPr kumimoji="0" lang="en-IN" sz="16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milliseconds in one second.</a:t>
            </a:r>
            <a:endParaRPr kumimoji="0" lang="en-IN" sz="16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Title 1"/>
          <p:cNvSpPr>
            <a:spLocks noGrp="1"/>
          </p:cNvSpPr>
          <p:nvPr>
            <p:ph type="title"/>
          </p:nvPr>
        </p:nvSpPr>
        <p:spPr>
          <a:xfrm>
            <a:off x="1676400" y="704850"/>
            <a:ext cx="10515600" cy="1325563"/>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Window</a:t>
            </a:r>
            <a:r>
              <a:rPr lang="en-IN" altLang="x-none" dirty="0"/>
              <a:t> </a:t>
            </a:r>
            <a:r>
              <a:rPr lang="en-IN" altLang="x-none" b="1" dirty="0">
                <a:latin typeface="Times New Roman" panose="02020603050405020304" pitchFamily="18" charset="0"/>
                <a:cs typeface="Times New Roman" panose="02020603050405020304" pitchFamily="18" charset="0"/>
              </a:rPr>
              <a:t>History</a:t>
            </a:r>
            <a:br>
              <a:rPr lang="en-IN" altLang="x-none" dirty="0"/>
            </a:br>
            <a:endParaRPr lang="en-IN" altLang="x-none" dirty="0"/>
          </a:p>
        </p:txBody>
      </p:sp>
      <p:sp>
        <p:nvSpPr>
          <p:cNvPr id="69635" name="Content Placeholder 2"/>
          <p:cNvSpPr>
            <a:spLocks noGrp="1"/>
          </p:cNvSpPr>
          <p:nvPr>
            <p:ph idx="1"/>
          </p:nvPr>
        </p:nvSpPr>
        <p:spPr>
          <a:xfrm>
            <a:off x="823913" y="1620838"/>
            <a:ext cx="10515600" cy="4351337"/>
          </a:xfrm>
          <a:ln/>
        </p:spPr>
        <p:txBody>
          <a:bodyPr vert="horz" wrap="square" lIns="91440" tIns="45720" rIns="91440" bIns="45720" anchor="t" anchorCtr="0"/>
          <a:p>
            <a:pPr marL="0" indent="0">
              <a:buFont typeface="Arial" panose="020B0604020202020204" pitchFamily="34" charset="0"/>
              <a:buNone/>
            </a:pPr>
            <a:r>
              <a:rPr lang="en-IN" altLang="x-none" dirty="0"/>
              <a:t>loads the URL in the history list.</a:t>
            </a:r>
            <a:endParaRPr lang="en-IN" altLang="x-none" dirty="0"/>
          </a:p>
          <a:p>
            <a:pPr marL="457200" lvl="1" indent="0">
              <a:buFont typeface="Arial" panose="020B0604020202020204" pitchFamily="34" charset="0"/>
              <a:buNone/>
            </a:pPr>
            <a:r>
              <a:rPr lang="en-IN" altLang="x-none" dirty="0"/>
              <a:t>history.back() - same as clicking back in the browser</a:t>
            </a:r>
            <a:endParaRPr lang="en-IN" altLang="x-none" dirty="0"/>
          </a:p>
          <a:p>
            <a:pPr marL="457200" lvl="1" indent="0">
              <a:buFont typeface="Arial" panose="020B0604020202020204" pitchFamily="34" charset="0"/>
              <a:buNone/>
            </a:pPr>
            <a:r>
              <a:rPr lang="en-IN" altLang="x-none" dirty="0"/>
              <a:t>history.forward() - same as clicking forward in the browser</a:t>
            </a:r>
            <a:endParaRPr lang="en-IN" altLang="x-none" dirty="0"/>
          </a:p>
          <a:p>
            <a:pPr marL="0" indent="0">
              <a:buFont typeface="Arial" panose="020B0604020202020204" pitchFamily="34" charset="0"/>
              <a:buNone/>
            </a:pPr>
            <a:endParaRPr lang="en-IN" altLang="x-none" dirty="0"/>
          </a:p>
        </p:txBody>
      </p:sp>
      <p:sp>
        <p:nvSpPr>
          <p:cNvPr id="69636" name="Rectangle 3"/>
          <p:cNvSpPr/>
          <p:nvPr/>
        </p:nvSpPr>
        <p:spPr>
          <a:xfrm>
            <a:off x="3251200" y="2887663"/>
            <a:ext cx="9582150" cy="3970337"/>
          </a:xfrm>
          <a:prstGeom prst="rect">
            <a:avLst/>
          </a:prstGeom>
          <a:noFill/>
          <a:ln w="9525">
            <a:noFill/>
          </a:ln>
        </p:spPr>
        <p:txBody>
          <a:bodyPr>
            <a:spAutoFit/>
          </a:bodyPr>
          <a:lstStyle>
            <a:lvl1pPr marL="342900" indent="-342900" algn="l" defTabSz="457200" rtl="0" eaLnBrk="1" latinLnBrk="0" hangingPunct="1">
              <a:spcBef>
                <a:spcPts val="1000"/>
              </a:spcBef>
              <a:spcAft>
                <a:spcPts val="0"/>
              </a:spcAft>
              <a:buClr>
                <a:schemeClr val="accent1"/>
              </a:buClr>
              <a:buFont typeface="Wingdings 3"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5pPr>
          </a:lstStyle>
          <a:p>
            <a:pPr marL="0" lvl="0" indent="0" defTabSz="914400" eaLnBrk="0" hangingPunct="0">
              <a:spcBef>
                <a:spcPct val="0"/>
              </a:spcBef>
              <a:buClrTx/>
              <a:buFontTx/>
              <a:buNone/>
            </a:pPr>
            <a:r>
              <a:rPr lang="en-IN" altLang="x-none" dirty="0">
                <a:solidFill>
                  <a:srgbClr val="FF0000"/>
                </a:solidFill>
                <a:latin typeface="Consolas" panose="020B0609020204030204" pitchFamily="49" charset="0"/>
              </a:rPr>
              <a:t>&lt;head&gt;</a:t>
            </a:r>
            <a:endParaRPr lang="en-IN" altLang="x-none" dirty="0">
              <a:solidFill>
                <a:srgbClr val="FF0000"/>
              </a:solidFill>
              <a:latin typeface="Consolas" panose="020B0609020204030204" pitchFamily="49" charset="0"/>
            </a:endParaRPr>
          </a:p>
          <a:p>
            <a:pPr marL="0" lvl="0" indent="0" defTabSz="914400" eaLnBrk="0" hangingPunct="0">
              <a:spcBef>
                <a:spcPct val="0"/>
              </a:spcBef>
              <a:buClrTx/>
              <a:buFontTx/>
              <a:buNone/>
            </a:pPr>
            <a:r>
              <a:rPr lang="en-IN" altLang="x-none" dirty="0">
                <a:solidFill>
                  <a:srgbClr val="FF0000"/>
                </a:solidFill>
                <a:latin typeface="Consolas" panose="020B0609020204030204" pitchFamily="49" charset="0"/>
              </a:rPr>
              <a:t>   &lt;script&gt;</a:t>
            </a:r>
            <a:br>
              <a:rPr lang="en-IN" altLang="x-none" dirty="0">
                <a:solidFill>
                  <a:srgbClr val="FF0000"/>
                </a:solidFill>
                <a:latin typeface="Consolas" panose="020B0609020204030204" pitchFamily="49" charset="0"/>
              </a:rPr>
            </a:br>
            <a:r>
              <a:rPr lang="en-IN" altLang="x-none" dirty="0">
                <a:solidFill>
                  <a:srgbClr val="FF0000"/>
                </a:solidFill>
                <a:latin typeface="Consolas" panose="020B0609020204030204" pitchFamily="49" charset="0"/>
              </a:rPr>
              <a:t>      function goBack() {</a:t>
            </a:r>
            <a:br>
              <a:rPr lang="en-IN" altLang="x-none" dirty="0">
                <a:solidFill>
                  <a:srgbClr val="FF0000"/>
                </a:solidFill>
                <a:latin typeface="Consolas" panose="020B0609020204030204" pitchFamily="49" charset="0"/>
              </a:rPr>
            </a:br>
            <a:r>
              <a:rPr lang="en-IN" altLang="x-none" dirty="0">
                <a:solidFill>
                  <a:srgbClr val="FF0000"/>
                </a:solidFill>
                <a:latin typeface="Consolas" panose="020B0609020204030204" pitchFamily="49" charset="0"/>
              </a:rPr>
              <a:t>      window.history.back()</a:t>
            </a:r>
            <a:br>
              <a:rPr lang="en-IN" altLang="x-none" dirty="0">
                <a:solidFill>
                  <a:srgbClr val="FF0000"/>
                </a:solidFill>
                <a:latin typeface="Consolas" panose="020B0609020204030204" pitchFamily="49" charset="0"/>
              </a:rPr>
            </a:br>
            <a:r>
              <a:rPr lang="en-IN" altLang="x-none" dirty="0">
                <a:solidFill>
                  <a:srgbClr val="FF0000"/>
                </a:solidFill>
                <a:latin typeface="Consolas" panose="020B0609020204030204" pitchFamily="49" charset="0"/>
              </a:rPr>
              <a:t>      }</a:t>
            </a:r>
            <a:endParaRPr lang="en-IN" altLang="x-none" dirty="0">
              <a:solidFill>
                <a:srgbClr val="FF0000"/>
              </a:solidFill>
              <a:latin typeface="Consolas" panose="020B0609020204030204" pitchFamily="49" charset="0"/>
            </a:endParaRPr>
          </a:p>
          <a:p>
            <a:pPr marL="457200" lvl="1" indent="0" defTabSz="914400" eaLnBrk="0" hangingPunct="0">
              <a:spcBef>
                <a:spcPct val="0"/>
              </a:spcBef>
              <a:buClrTx/>
              <a:buFontTx/>
              <a:buNone/>
            </a:pPr>
            <a:r>
              <a:rPr lang="en-IN" altLang="x-none" sz="1800" dirty="0">
                <a:solidFill>
                  <a:srgbClr val="FF0000"/>
                </a:solidFill>
                <a:latin typeface="Calibri" panose="020F0502020204030204" pitchFamily="34" charset="0"/>
              </a:rPr>
              <a:t>     function goForward() {</a:t>
            </a:r>
            <a:br>
              <a:rPr lang="en-IN" altLang="x-none" sz="1800" dirty="0">
                <a:solidFill>
                  <a:srgbClr val="FF0000"/>
                </a:solidFill>
                <a:latin typeface="Calibri" panose="020F0502020204030204" pitchFamily="34" charset="0"/>
              </a:rPr>
            </a:br>
            <a:r>
              <a:rPr lang="en-IN" altLang="x-none" sz="1800" dirty="0">
                <a:solidFill>
                  <a:srgbClr val="FF0000"/>
                </a:solidFill>
                <a:latin typeface="Calibri" panose="020F0502020204030204" pitchFamily="34" charset="0"/>
              </a:rPr>
              <a:t>    window.history.forward()</a:t>
            </a:r>
            <a:br>
              <a:rPr lang="en-IN" altLang="x-none" sz="1800" dirty="0">
                <a:solidFill>
                  <a:srgbClr val="FF0000"/>
                </a:solidFill>
                <a:latin typeface="Calibri" panose="020F0502020204030204" pitchFamily="34" charset="0"/>
              </a:rPr>
            </a:br>
            <a:r>
              <a:rPr lang="en-IN" altLang="x-none" sz="1800" dirty="0">
                <a:solidFill>
                  <a:srgbClr val="FF0000"/>
                </a:solidFill>
                <a:latin typeface="Calibri" panose="020F0502020204030204" pitchFamily="34" charset="0"/>
              </a:rPr>
              <a:t>     }</a:t>
            </a:r>
            <a:br>
              <a:rPr lang="en-IN" altLang="x-none" sz="1800" dirty="0">
                <a:solidFill>
                  <a:srgbClr val="FF0000"/>
                </a:solidFill>
                <a:latin typeface="Consolas" panose="020B0609020204030204" pitchFamily="49" charset="0"/>
              </a:rPr>
            </a:br>
            <a:r>
              <a:rPr lang="en-IN" altLang="x-none" sz="1800" dirty="0">
                <a:solidFill>
                  <a:srgbClr val="FF0000"/>
                </a:solidFill>
                <a:latin typeface="Consolas" panose="020B0609020204030204" pitchFamily="49" charset="0"/>
              </a:rPr>
              <a:t>&lt;/script&gt;</a:t>
            </a:r>
            <a:endParaRPr lang="en-IN" altLang="x-none" sz="1800" dirty="0">
              <a:solidFill>
                <a:srgbClr val="FF0000"/>
              </a:solidFill>
              <a:latin typeface="Calibri" panose="020F0502020204030204" pitchFamily="34" charset="0"/>
            </a:endParaRPr>
          </a:p>
          <a:p>
            <a:pPr marL="0" lvl="0" indent="0" defTabSz="914400" eaLnBrk="0" hangingPunct="0">
              <a:spcBef>
                <a:spcPct val="0"/>
              </a:spcBef>
              <a:buClrTx/>
              <a:buFontTx/>
              <a:buNone/>
            </a:pPr>
            <a:r>
              <a:rPr lang="en-IN" altLang="x-none" dirty="0">
                <a:solidFill>
                  <a:srgbClr val="FF0000"/>
                </a:solidFill>
                <a:latin typeface="Consolas" panose="020B0609020204030204" pitchFamily="49" charset="0"/>
              </a:rPr>
              <a:t>&lt;/head&gt;</a:t>
            </a:r>
            <a:br>
              <a:rPr lang="en-IN" altLang="x-none" dirty="0">
                <a:solidFill>
                  <a:srgbClr val="FF0000"/>
                </a:solidFill>
                <a:latin typeface="Calibri" panose="020F0502020204030204" pitchFamily="34" charset="0"/>
              </a:rPr>
            </a:br>
            <a:r>
              <a:rPr lang="en-IN" altLang="x-none" dirty="0">
                <a:solidFill>
                  <a:srgbClr val="FF0000"/>
                </a:solidFill>
                <a:latin typeface="Consolas" panose="020B0609020204030204" pitchFamily="49" charset="0"/>
              </a:rPr>
              <a:t>&lt;body&gt;</a:t>
            </a:r>
            <a:br>
              <a:rPr lang="en-IN" altLang="x-none" dirty="0">
                <a:solidFill>
                  <a:srgbClr val="FF0000"/>
                </a:solidFill>
                <a:latin typeface="Calibri" panose="020F0502020204030204" pitchFamily="34" charset="0"/>
              </a:rPr>
            </a:br>
            <a:r>
              <a:rPr lang="en-IN" altLang="x-none" dirty="0">
                <a:solidFill>
                  <a:srgbClr val="FF0000"/>
                </a:solidFill>
                <a:latin typeface="Calibri" panose="020F0502020204030204" pitchFamily="34" charset="0"/>
              </a:rPr>
              <a:t>         </a:t>
            </a:r>
            <a:r>
              <a:rPr lang="en-IN" altLang="x-none" dirty="0">
                <a:solidFill>
                  <a:srgbClr val="FF0000"/>
                </a:solidFill>
                <a:latin typeface="Consolas" panose="020B0609020204030204" pitchFamily="49" charset="0"/>
              </a:rPr>
              <a:t>&lt;input type="button" value="Back" onclick="goBack()"&gt;</a:t>
            </a:r>
            <a:endParaRPr lang="en-IN" altLang="x-none" dirty="0">
              <a:solidFill>
                <a:srgbClr val="FF0000"/>
              </a:solidFill>
              <a:latin typeface="Consolas" panose="020B0609020204030204" pitchFamily="49" charset="0"/>
            </a:endParaRPr>
          </a:p>
          <a:p>
            <a:pPr marL="0" lvl="0" indent="0" defTabSz="914400" eaLnBrk="0" hangingPunct="0">
              <a:spcBef>
                <a:spcPct val="0"/>
              </a:spcBef>
              <a:buClrTx/>
              <a:buFontTx/>
              <a:buNone/>
            </a:pPr>
            <a:r>
              <a:rPr lang="en-IN" altLang="x-none" dirty="0">
                <a:solidFill>
                  <a:srgbClr val="FF0000"/>
                </a:solidFill>
                <a:latin typeface="Calibri" panose="020F0502020204030204" pitchFamily="34" charset="0"/>
              </a:rPr>
              <a:t>         &lt;input type="button" value="Forward" onclick="goForward()"&gt;</a:t>
            </a:r>
            <a:br>
              <a:rPr lang="en-IN" altLang="x-none" dirty="0">
                <a:solidFill>
                  <a:srgbClr val="FF0000"/>
                </a:solidFill>
                <a:latin typeface="Calibri" panose="020F0502020204030204" pitchFamily="34" charset="0"/>
              </a:rPr>
            </a:br>
            <a:r>
              <a:rPr lang="en-IN" altLang="x-none" dirty="0">
                <a:solidFill>
                  <a:srgbClr val="FF0000"/>
                </a:solidFill>
                <a:latin typeface="Consolas" panose="020B0609020204030204" pitchFamily="49" charset="0"/>
              </a:rPr>
              <a:t>&lt;/body&gt;</a:t>
            </a:r>
            <a:endParaRPr lang="en-IN" altLang="x-none" dirty="0">
              <a:solidFill>
                <a:srgbClr val="FF0000"/>
              </a:solidFill>
              <a:latin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a:xfrm>
            <a:off x="1951038" y="115888"/>
            <a:ext cx="8912225" cy="1281113"/>
          </a:xfrm>
        </p:spPr>
        <p:txBody>
          <a:bodyPr vert="horz" lIns="91440" tIns="45720" rIns="91440" bIns="45720" rtlCol="0" anchor="t">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br>
              <a:rPr kumimoji="0" lang="en-IN"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br>
            <a:r>
              <a:rPr kumimoji="0" lang="en-IN" sz="3600" b="1" i="0" u="none" strike="noStrike" kern="1200" cap="none" spc="0" normalizeH="0" baseline="0" noProof="0" dirty="0" smtClean="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Navigator</a:t>
            </a:r>
            <a:r>
              <a:rPr kumimoji="0" lang="en-IN"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 </a:t>
            </a:r>
            <a:r>
              <a:rPr kumimoji="0" lang="en-IN" sz="3600" b="1" i="0" u="none" strike="noStrike" kern="1200" cap="none" spc="0" normalizeH="0" baseline="0" noProof="0" dirty="0" smtClean="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object</a:t>
            </a:r>
            <a:br>
              <a:rPr kumimoji="0" lang="en-IN"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br>
            <a:endParaRPr kumimoji="0" lang="en-IN"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endParaRPr>
          </a:p>
        </p:txBody>
      </p:sp>
      <p:graphicFrame>
        <p:nvGraphicFramePr>
          <p:cNvPr id="4" name="Content Placeholder 3"/>
          <p:cNvGraphicFramePr>
            <a:graphicFrameLocks noGrp="1"/>
          </p:cNvGraphicFramePr>
          <p:nvPr>
            <p:ph idx="1"/>
          </p:nvPr>
        </p:nvGraphicFramePr>
        <p:xfrm>
          <a:off x="460375" y="2168525"/>
          <a:ext cx="11271250" cy="4543425"/>
        </p:xfrm>
        <a:graphic>
          <a:graphicData uri="http://schemas.openxmlformats.org/drawingml/2006/table">
            <a:tbl>
              <a:tblPr>
                <a:tableStyleId>{5940675A-B579-460E-94D1-54222C63F5DA}</a:tableStyleId>
              </a:tblPr>
              <a:tblGrid>
                <a:gridCol w="3370981"/>
                <a:gridCol w="7900269"/>
              </a:tblGrid>
              <a:tr h="286427">
                <a:tc>
                  <a:txBody>
                    <a:bodyPr/>
                    <a:lstStyle/>
                    <a:p>
                      <a:pPr algn="l" fontAlgn="t"/>
                      <a:r>
                        <a:rPr lang="en-IN" sz="1600" dirty="0">
                          <a:effectLst/>
                        </a:rPr>
                        <a:t>Property</a:t>
                      </a:r>
                      <a:endParaRPr lang="en-IN" sz="1600" dirty="0">
                        <a:solidFill>
                          <a:srgbClr val="000000"/>
                        </a:solidFill>
                        <a:effectLst/>
                        <a:latin typeface="Times New Roman" panose="02020603050405020304" pitchFamily="18" charset="0"/>
                      </a:endParaRPr>
                    </a:p>
                  </a:txBody>
                  <a:tcPr marL="21273" marR="21273" marT="21275" marB="21275">
                    <a:solidFill>
                      <a:schemeClr val="accent1">
                        <a:lumMod val="20000"/>
                        <a:lumOff val="80000"/>
                      </a:schemeClr>
                    </a:solidFill>
                  </a:tcPr>
                </a:tc>
                <a:tc>
                  <a:txBody>
                    <a:bodyPr/>
                    <a:lstStyle/>
                    <a:p>
                      <a:pPr algn="l" fontAlgn="t"/>
                      <a:r>
                        <a:rPr lang="en-IN" sz="1600" dirty="0">
                          <a:effectLst/>
                        </a:rPr>
                        <a:t>Description</a:t>
                      </a:r>
                      <a:endParaRPr lang="en-IN" sz="1600" dirty="0">
                        <a:solidFill>
                          <a:srgbClr val="000000"/>
                        </a:solidFill>
                        <a:effectLst/>
                        <a:latin typeface="Times New Roman" panose="02020603050405020304" pitchFamily="18" charset="0"/>
                      </a:endParaRPr>
                    </a:p>
                  </a:txBody>
                  <a:tcPr marL="21273" marR="21273" marT="21275" marB="21275">
                    <a:solidFill>
                      <a:schemeClr val="accent1">
                        <a:lumMod val="20000"/>
                        <a:lumOff val="80000"/>
                      </a:schemeClr>
                    </a:solidFill>
                  </a:tcPr>
                </a:tc>
              </a:tr>
              <a:tr h="286427">
                <a:tc>
                  <a:txBody>
                    <a:bodyPr/>
                    <a:lstStyle/>
                    <a:p>
                      <a:pPr algn="just" fontAlgn="t"/>
                      <a:r>
                        <a:rPr lang="en-IN" sz="1600" dirty="0" err="1" smtClean="0">
                          <a:effectLst/>
                        </a:rPr>
                        <a:t>navigator.appName</a:t>
                      </a:r>
                      <a:endParaRPr lang="en-IN" sz="1600" b="0" i="0" dirty="0">
                        <a:solidFill>
                          <a:srgbClr val="000000"/>
                        </a:solidFill>
                        <a:effectLst/>
                        <a:latin typeface="Verdana" panose="020B0604030504040204" pitchFamily="34" charset="0"/>
                      </a:endParaRPr>
                    </a:p>
                  </a:txBody>
                  <a:tcPr marL="21273" marR="21273" marT="21275" marB="21275"/>
                </a:tc>
                <a:tc>
                  <a:txBody>
                    <a:bodyPr/>
                    <a:lstStyle/>
                    <a:p>
                      <a:pPr algn="just" fontAlgn="t"/>
                      <a:r>
                        <a:rPr lang="en-IN" sz="1600">
                          <a:effectLst/>
                        </a:rPr>
                        <a:t>returns the name</a:t>
                      </a:r>
                      <a:endParaRPr lang="en-IN" sz="1600" b="0" i="0">
                        <a:solidFill>
                          <a:srgbClr val="000000"/>
                        </a:solidFill>
                        <a:effectLst/>
                        <a:latin typeface="Verdana" panose="020B0604030504040204" pitchFamily="34" charset="0"/>
                      </a:endParaRPr>
                    </a:p>
                  </a:txBody>
                  <a:tcPr marL="21273" marR="21273" marT="21275" marB="21275"/>
                </a:tc>
              </a:tr>
              <a:tr h="354592">
                <a:tc>
                  <a:txBody>
                    <a:bodyPr/>
                    <a:lstStyle/>
                    <a:p>
                      <a:pPr algn="just" fontAlgn="t"/>
                      <a:r>
                        <a:rPr lang="en-IN" sz="1600" dirty="0" err="1" smtClean="0">
                          <a:effectLst/>
                        </a:rPr>
                        <a:t>navigator.appVersion</a:t>
                      </a:r>
                      <a:endParaRPr lang="en-IN" sz="1600" b="0" i="0" dirty="0">
                        <a:solidFill>
                          <a:srgbClr val="000000"/>
                        </a:solidFill>
                        <a:effectLst/>
                        <a:latin typeface="Verdana" panose="020B0604030504040204" pitchFamily="34" charset="0"/>
                      </a:endParaRPr>
                    </a:p>
                  </a:txBody>
                  <a:tcPr marL="21273" marR="21273" marT="21275" marB="21275"/>
                </a:tc>
                <a:tc>
                  <a:txBody>
                    <a:bodyPr/>
                    <a:lstStyle/>
                    <a:p>
                      <a:pPr algn="just" fontAlgn="t"/>
                      <a:r>
                        <a:rPr lang="en-IN" sz="1600">
                          <a:effectLst/>
                        </a:rPr>
                        <a:t>returns the version</a:t>
                      </a:r>
                      <a:endParaRPr lang="en-IN" sz="1600" b="0" i="0">
                        <a:solidFill>
                          <a:srgbClr val="000000"/>
                        </a:solidFill>
                        <a:effectLst/>
                        <a:latin typeface="Verdana" panose="020B0604030504040204" pitchFamily="34" charset="0"/>
                      </a:endParaRPr>
                    </a:p>
                  </a:txBody>
                  <a:tcPr marL="21273" marR="21273" marT="21275" marB="21275"/>
                </a:tc>
              </a:tr>
              <a:tr h="354592">
                <a:tc>
                  <a:txBody>
                    <a:bodyPr/>
                    <a:lstStyle/>
                    <a:p>
                      <a:pPr algn="just" fontAlgn="t"/>
                      <a:r>
                        <a:rPr lang="en-IN" sz="1600" dirty="0" err="1" smtClean="0">
                          <a:effectLst/>
                        </a:rPr>
                        <a:t>navigator.appCodeName</a:t>
                      </a:r>
                      <a:endParaRPr lang="en-IN" sz="1600" b="0" i="0" dirty="0">
                        <a:solidFill>
                          <a:srgbClr val="000000"/>
                        </a:solidFill>
                        <a:effectLst/>
                        <a:latin typeface="Verdana" panose="020B0604030504040204" pitchFamily="34" charset="0"/>
                      </a:endParaRPr>
                    </a:p>
                  </a:txBody>
                  <a:tcPr marL="21273" marR="21273" marT="21275" marB="21275"/>
                </a:tc>
                <a:tc>
                  <a:txBody>
                    <a:bodyPr/>
                    <a:lstStyle/>
                    <a:p>
                      <a:pPr algn="just" fontAlgn="t"/>
                      <a:r>
                        <a:rPr lang="en-IN" sz="1600">
                          <a:effectLst/>
                        </a:rPr>
                        <a:t>returns the code name</a:t>
                      </a:r>
                      <a:endParaRPr lang="en-IN" sz="1600" b="0" i="0">
                        <a:solidFill>
                          <a:srgbClr val="000000"/>
                        </a:solidFill>
                        <a:effectLst/>
                        <a:latin typeface="Verdana" panose="020B0604030504040204" pitchFamily="34" charset="0"/>
                      </a:endParaRPr>
                    </a:p>
                  </a:txBody>
                  <a:tcPr marL="21273" marR="21273" marT="21275" marB="21275"/>
                </a:tc>
              </a:tr>
              <a:tr h="354592">
                <a:tc>
                  <a:txBody>
                    <a:bodyPr/>
                    <a:lstStyle/>
                    <a:p>
                      <a:pPr algn="just" fontAlgn="t"/>
                      <a:r>
                        <a:rPr lang="en-IN" sz="1600" dirty="0" err="1" smtClean="0">
                          <a:effectLst/>
                        </a:rPr>
                        <a:t>navigator.cookieEnabled</a:t>
                      </a:r>
                      <a:endParaRPr lang="en-IN" sz="1600" b="0" i="0" dirty="0">
                        <a:solidFill>
                          <a:srgbClr val="000000"/>
                        </a:solidFill>
                        <a:effectLst/>
                        <a:latin typeface="Verdana" panose="020B0604030504040204" pitchFamily="34" charset="0"/>
                      </a:endParaRPr>
                    </a:p>
                  </a:txBody>
                  <a:tcPr marL="21273" marR="21273" marT="21275" marB="21275"/>
                </a:tc>
                <a:tc>
                  <a:txBody>
                    <a:bodyPr/>
                    <a:lstStyle/>
                    <a:p>
                      <a:pPr algn="just" fontAlgn="t"/>
                      <a:r>
                        <a:rPr lang="en-IN" sz="1600" dirty="0">
                          <a:effectLst/>
                        </a:rPr>
                        <a:t>returns true if cookie is enabled otherwise false</a:t>
                      </a:r>
                      <a:endParaRPr lang="en-IN" sz="1600" b="0" i="0" dirty="0">
                        <a:solidFill>
                          <a:srgbClr val="000000"/>
                        </a:solidFill>
                        <a:effectLst/>
                        <a:latin typeface="Verdana" panose="020B0604030504040204" pitchFamily="34" charset="0"/>
                      </a:endParaRPr>
                    </a:p>
                  </a:txBody>
                  <a:tcPr marL="21273" marR="21273" marT="21275" marB="21275"/>
                </a:tc>
              </a:tr>
              <a:tr h="354592">
                <a:tc>
                  <a:txBody>
                    <a:bodyPr/>
                    <a:lstStyle/>
                    <a:p>
                      <a:pPr algn="just" fontAlgn="t"/>
                      <a:r>
                        <a:rPr lang="en-IN" sz="1600" dirty="0" err="1" smtClean="0">
                          <a:effectLst/>
                        </a:rPr>
                        <a:t>navigator.userAgent</a:t>
                      </a:r>
                      <a:endParaRPr lang="en-IN" sz="1600" b="0" i="0" dirty="0">
                        <a:solidFill>
                          <a:srgbClr val="000000"/>
                        </a:solidFill>
                        <a:effectLst/>
                        <a:latin typeface="Verdana" panose="020B0604030504040204" pitchFamily="34" charset="0"/>
                      </a:endParaRPr>
                    </a:p>
                  </a:txBody>
                  <a:tcPr marL="21273" marR="21273" marT="21275" marB="21275"/>
                </a:tc>
                <a:tc>
                  <a:txBody>
                    <a:bodyPr/>
                    <a:lstStyle/>
                    <a:p>
                      <a:pPr algn="just" fontAlgn="t"/>
                      <a:r>
                        <a:rPr lang="en-IN" sz="1600" dirty="0">
                          <a:effectLst/>
                        </a:rPr>
                        <a:t>returns the user agent</a:t>
                      </a:r>
                      <a:endParaRPr lang="en-IN" sz="1600" b="0" i="0" dirty="0">
                        <a:solidFill>
                          <a:srgbClr val="000000"/>
                        </a:solidFill>
                        <a:effectLst/>
                        <a:latin typeface="Verdana" panose="020B0604030504040204" pitchFamily="34" charset="0"/>
                      </a:endParaRPr>
                    </a:p>
                  </a:txBody>
                  <a:tcPr marL="21273" marR="21273" marT="21275" marB="21275"/>
                </a:tc>
              </a:tr>
              <a:tr h="354592">
                <a:tc>
                  <a:txBody>
                    <a:bodyPr/>
                    <a:lstStyle/>
                    <a:p>
                      <a:pPr algn="just" fontAlgn="t"/>
                      <a:r>
                        <a:rPr lang="en-IN" sz="1600" dirty="0" err="1" smtClean="0">
                          <a:effectLst/>
                        </a:rPr>
                        <a:t>navigator.language</a:t>
                      </a:r>
                      <a:endParaRPr lang="en-IN" sz="1600" b="0" i="0" dirty="0">
                        <a:solidFill>
                          <a:srgbClr val="000000"/>
                        </a:solidFill>
                        <a:effectLst/>
                        <a:latin typeface="Verdana" panose="020B0604030504040204" pitchFamily="34" charset="0"/>
                      </a:endParaRPr>
                    </a:p>
                  </a:txBody>
                  <a:tcPr marL="21273" marR="21273" marT="21275" marB="21275"/>
                </a:tc>
                <a:tc>
                  <a:txBody>
                    <a:bodyPr/>
                    <a:lstStyle/>
                    <a:p>
                      <a:pPr algn="just" fontAlgn="t"/>
                      <a:r>
                        <a:rPr lang="en-IN" sz="1600" dirty="0">
                          <a:effectLst/>
                        </a:rPr>
                        <a:t>returns the language. It is supported in Netscape and Firefox only.</a:t>
                      </a:r>
                      <a:endParaRPr lang="en-IN" sz="1600" b="0" i="0" dirty="0">
                        <a:solidFill>
                          <a:srgbClr val="000000"/>
                        </a:solidFill>
                        <a:effectLst/>
                        <a:latin typeface="Verdana" panose="020B0604030504040204" pitchFamily="34" charset="0"/>
                      </a:endParaRPr>
                    </a:p>
                  </a:txBody>
                  <a:tcPr marL="21273" marR="21273" marT="21275" marB="21275"/>
                </a:tc>
              </a:tr>
              <a:tr h="399415">
                <a:tc>
                  <a:txBody>
                    <a:bodyPr/>
                    <a:lstStyle/>
                    <a:p>
                      <a:pPr algn="just" fontAlgn="t"/>
                      <a:r>
                        <a:rPr lang="en-IN" sz="1600" dirty="0" err="1" smtClean="0">
                          <a:effectLst/>
                        </a:rPr>
                        <a:t>navigator.userLanguage</a:t>
                      </a:r>
                      <a:endParaRPr lang="en-IN" sz="1600" b="0" i="0" dirty="0">
                        <a:solidFill>
                          <a:srgbClr val="000000"/>
                        </a:solidFill>
                        <a:effectLst/>
                        <a:latin typeface="Verdana" panose="020B0604030504040204" pitchFamily="34" charset="0"/>
                      </a:endParaRPr>
                    </a:p>
                  </a:txBody>
                  <a:tcPr marL="21273" marR="21273" marT="21275" marB="21275"/>
                </a:tc>
                <a:tc>
                  <a:txBody>
                    <a:bodyPr/>
                    <a:lstStyle/>
                    <a:p>
                      <a:pPr algn="just" fontAlgn="t"/>
                      <a:r>
                        <a:rPr lang="en-IN" sz="1600" dirty="0">
                          <a:effectLst/>
                        </a:rPr>
                        <a:t>returns the user language. It is supported in IE only.</a:t>
                      </a:r>
                      <a:endParaRPr lang="en-IN" sz="1600" b="0" i="0" dirty="0">
                        <a:solidFill>
                          <a:srgbClr val="000000"/>
                        </a:solidFill>
                        <a:effectLst/>
                        <a:latin typeface="Verdana" panose="020B0604030504040204" pitchFamily="34" charset="0"/>
                      </a:endParaRPr>
                    </a:p>
                  </a:txBody>
                  <a:tcPr marL="21273" marR="21273" marT="21275" marB="21275"/>
                </a:tc>
              </a:tr>
              <a:tr h="403170">
                <a:tc>
                  <a:txBody>
                    <a:bodyPr/>
                    <a:lstStyle/>
                    <a:p>
                      <a:pPr algn="just" fontAlgn="t"/>
                      <a:r>
                        <a:rPr lang="en-IN" sz="1600" dirty="0" err="1" smtClean="0">
                          <a:effectLst/>
                        </a:rPr>
                        <a:t>navigator.plugins</a:t>
                      </a:r>
                      <a:endParaRPr lang="en-IN" sz="1600" b="0" i="0" dirty="0">
                        <a:solidFill>
                          <a:srgbClr val="000000"/>
                        </a:solidFill>
                        <a:effectLst/>
                        <a:latin typeface="Verdana" panose="020B0604030504040204" pitchFamily="34" charset="0"/>
                      </a:endParaRPr>
                    </a:p>
                  </a:txBody>
                  <a:tcPr marL="21273" marR="21273" marT="21275" marB="21275"/>
                </a:tc>
                <a:tc>
                  <a:txBody>
                    <a:bodyPr/>
                    <a:lstStyle/>
                    <a:p>
                      <a:pPr algn="just" fontAlgn="t"/>
                      <a:r>
                        <a:rPr lang="en-IN" sz="1600" dirty="0">
                          <a:effectLst/>
                        </a:rPr>
                        <a:t>returns the plugins. It is supported in Netscape and Firefox only.</a:t>
                      </a:r>
                      <a:endParaRPr lang="en-IN" sz="1600" b="0" i="0" dirty="0">
                        <a:solidFill>
                          <a:srgbClr val="000000"/>
                        </a:solidFill>
                        <a:effectLst/>
                        <a:latin typeface="Verdana" panose="020B0604030504040204" pitchFamily="34" charset="0"/>
                      </a:endParaRPr>
                    </a:p>
                  </a:txBody>
                  <a:tcPr marL="21273" marR="21273" marT="21275" marB="21275"/>
                </a:tc>
              </a:tr>
              <a:tr h="399415">
                <a:tc>
                  <a:txBody>
                    <a:bodyPr/>
                    <a:lstStyle/>
                    <a:p>
                      <a:pPr algn="just" fontAlgn="t"/>
                      <a:r>
                        <a:rPr lang="en-IN" sz="1600" dirty="0" err="1" smtClean="0">
                          <a:effectLst/>
                        </a:rPr>
                        <a:t>navigator.systemLanguage</a:t>
                      </a:r>
                      <a:endParaRPr lang="en-IN" sz="1600" b="0" i="0" dirty="0">
                        <a:solidFill>
                          <a:srgbClr val="000000"/>
                        </a:solidFill>
                        <a:effectLst/>
                        <a:latin typeface="Verdana" panose="020B0604030504040204" pitchFamily="34" charset="0"/>
                      </a:endParaRPr>
                    </a:p>
                  </a:txBody>
                  <a:tcPr marL="21273" marR="21273" marT="21275" marB="21275"/>
                </a:tc>
                <a:tc>
                  <a:txBody>
                    <a:bodyPr/>
                    <a:lstStyle/>
                    <a:p>
                      <a:pPr algn="just" fontAlgn="t"/>
                      <a:r>
                        <a:rPr lang="en-IN" sz="1600" dirty="0">
                          <a:effectLst/>
                        </a:rPr>
                        <a:t>returns the system language. It is supported in IE only.</a:t>
                      </a:r>
                      <a:endParaRPr lang="en-IN" sz="1600" b="0" i="0" dirty="0">
                        <a:solidFill>
                          <a:srgbClr val="000000"/>
                        </a:solidFill>
                        <a:effectLst/>
                        <a:latin typeface="Verdana" panose="020B0604030504040204" pitchFamily="34" charset="0"/>
                      </a:endParaRPr>
                    </a:p>
                  </a:txBody>
                  <a:tcPr marL="21273" marR="21273" marT="21275" marB="21275"/>
                </a:tc>
              </a:tr>
              <a:tr h="354592">
                <a:tc>
                  <a:txBody>
                    <a:bodyPr/>
                    <a:lstStyle/>
                    <a:p>
                      <a:pPr algn="just" fontAlgn="t"/>
                      <a:r>
                        <a:rPr lang="en-IN" sz="1600" dirty="0" err="1" smtClean="0">
                          <a:effectLst/>
                        </a:rPr>
                        <a:t>navigator.mimeTypes</a:t>
                      </a:r>
                      <a:r>
                        <a:rPr lang="en-IN" sz="1600" dirty="0">
                          <a:effectLst/>
                        </a:rPr>
                        <a:t>[]</a:t>
                      </a:r>
                      <a:endParaRPr lang="en-IN" sz="1600" b="0" i="0" dirty="0">
                        <a:solidFill>
                          <a:srgbClr val="000000"/>
                        </a:solidFill>
                        <a:effectLst/>
                        <a:latin typeface="Verdana" panose="020B0604030504040204" pitchFamily="34" charset="0"/>
                      </a:endParaRPr>
                    </a:p>
                  </a:txBody>
                  <a:tcPr marL="21273" marR="21273" marT="21275" marB="21275"/>
                </a:tc>
                <a:tc>
                  <a:txBody>
                    <a:bodyPr/>
                    <a:lstStyle/>
                    <a:p>
                      <a:pPr algn="just" fontAlgn="t"/>
                      <a:r>
                        <a:rPr lang="en-IN" sz="1600" dirty="0">
                          <a:effectLst/>
                        </a:rPr>
                        <a:t>returns the array of mime type. It is supported in Netscape and Firefox only.</a:t>
                      </a:r>
                      <a:endParaRPr lang="en-IN" sz="1600" b="0" i="0" dirty="0">
                        <a:solidFill>
                          <a:srgbClr val="000000"/>
                        </a:solidFill>
                        <a:effectLst/>
                        <a:latin typeface="Verdana" panose="020B0604030504040204" pitchFamily="34" charset="0"/>
                      </a:endParaRPr>
                    </a:p>
                  </a:txBody>
                  <a:tcPr marL="21273" marR="21273" marT="21275" marB="21275"/>
                </a:tc>
              </a:tr>
              <a:tr h="286427">
                <a:tc>
                  <a:txBody>
                    <a:bodyPr/>
                    <a:lstStyle/>
                    <a:p>
                      <a:pPr algn="just" fontAlgn="t"/>
                      <a:r>
                        <a:rPr lang="en-IN" sz="1600" dirty="0" err="1" smtClean="0">
                          <a:effectLst/>
                        </a:rPr>
                        <a:t>navigator.platform</a:t>
                      </a:r>
                      <a:endParaRPr lang="en-IN" sz="1600" b="0" i="0" dirty="0">
                        <a:solidFill>
                          <a:srgbClr val="000000"/>
                        </a:solidFill>
                        <a:effectLst/>
                        <a:latin typeface="Verdana" panose="020B0604030504040204" pitchFamily="34" charset="0"/>
                      </a:endParaRPr>
                    </a:p>
                  </a:txBody>
                  <a:tcPr marL="21273" marR="21273" marT="21275" marB="21275"/>
                </a:tc>
                <a:tc>
                  <a:txBody>
                    <a:bodyPr/>
                    <a:lstStyle/>
                    <a:p>
                      <a:pPr algn="just" fontAlgn="t"/>
                      <a:r>
                        <a:rPr lang="en-IN" sz="1600" dirty="0">
                          <a:effectLst/>
                        </a:rPr>
                        <a:t>returns the platform e.g. Win32.</a:t>
                      </a:r>
                      <a:endParaRPr lang="en-IN" sz="1600" b="0" i="0" dirty="0">
                        <a:solidFill>
                          <a:srgbClr val="000000"/>
                        </a:solidFill>
                        <a:effectLst/>
                        <a:latin typeface="Verdana" panose="020B0604030504040204" pitchFamily="34" charset="0"/>
                      </a:endParaRPr>
                    </a:p>
                  </a:txBody>
                  <a:tcPr marL="21273" marR="21273" marT="21275" marB="21275"/>
                </a:tc>
              </a:tr>
              <a:tr h="354592">
                <a:tc>
                  <a:txBody>
                    <a:bodyPr/>
                    <a:lstStyle/>
                    <a:p>
                      <a:pPr algn="just" fontAlgn="t"/>
                      <a:r>
                        <a:rPr lang="en-IN" sz="1600" dirty="0" err="1" smtClean="0">
                          <a:effectLst/>
                        </a:rPr>
                        <a:t>navigator.online</a:t>
                      </a:r>
                      <a:endParaRPr lang="en-IN" sz="1600" b="0" i="0" dirty="0">
                        <a:solidFill>
                          <a:srgbClr val="000000"/>
                        </a:solidFill>
                        <a:effectLst/>
                        <a:latin typeface="Verdana" panose="020B0604030504040204" pitchFamily="34" charset="0"/>
                      </a:endParaRPr>
                    </a:p>
                  </a:txBody>
                  <a:tcPr marL="21273" marR="21273" marT="21275" marB="21275"/>
                </a:tc>
                <a:tc>
                  <a:txBody>
                    <a:bodyPr/>
                    <a:lstStyle/>
                    <a:p>
                      <a:pPr algn="just" fontAlgn="t"/>
                      <a:r>
                        <a:rPr lang="en-IN" sz="1600" dirty="0">
                          <a:effectLst/>
                        </a:rPr>
                        <a:t>returns true if browser is online otherwise false.</a:t>
                      </a:r>
                      <a:endParaRPr lang="en-IN" sz="1600" b="0" i="0" dirty="0">
                        <a:solidFill>
                          <a:srgbClr val="000000"/>
                        </a:solidFill>
                        <a:effectLst/>
                        <a:latin typeface="Verdana" panose="020B0604030504040204" pitchFamily="34" charset="0"/>
                      </a:endParaRPr>
                    </a:p>
                  </a:txBody>
                  <a:tcPr marL="21273" marR="21273" marT="21275" marB="21275"/>
                </a:tc>
              </a:tr>
            </a:tbl>
          </a:graphicData>
        </a:graphic>
      </p:graphicFrame>
      <p:sp>
        <p:nvSpPr>
          <p:cNvPr id="70703" name="Rectangle 4"/>
          <p:cNvSpPr/>
          <p:nvPr/>
        </p:nvSpPr>
        <p:spPr>
          <a:xfrm>
            <a:off x="628650" y="1397000"/>
            <a:ext cx="10934700" cy="923925"/>
          </a:xfrm>
          <a:prstGeom prst="rect">
            <a:avLst/>
          </a:prstGeom>
          <a:noFill/>
          <a:ln w="9525">
            <a:noFill/>
          </a:ln>
        </p:spPr>
        <p:txBody>
          <a:bodyPr>
            <a:spAutoFit/>
          </a:bodyPr>
          <a:lstStyle>
            <a:lvl1pPr marL="342900" indent="-342900" algn="l" defTabSz="457200" rtl="0" eaLnBrk="1" latinLnBrk="0" hangingPunct="1">
              <a:spcBef>
                <a:spcPts val="1000"/>
              </a:spcBef>
              <a:spcAft>
                <a:spcPts val="0"/>
              </a:spcAft>
              <a:buClr>
                <a:schemeClr val="accent1"/>
              </a:buClr>
              <a:buFont typeface="Wingdings 3"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5pPr>
          </a:lstStyle>
          <a:p>
            <a:pPr marL="0" lvl="0" indent="0" defTabSz="914400" eaLnBrk="0" hangingPunct="0">
              <a:spcBef>
                <a:spcPct val="0"/>
              </a:spcBef>
              <a:buClrTx/>
              <a:buFontTx/>
              <a:buNone/>
            </a:pPr>
            <a:r>
              <a:rPr lang="en-IN" altLang="x-none" dirty="0">
                <a:solidFill>
                  <a:schemeClr val="tx1"/>
                </a:solidFill>
                <a:latin typeface="Times New Roman" panose="02020603050405020304" pitchFamily="18" charset="0"/>
                <a:cs typeface="Times New Roman" panose="02020603050405020304" pitchFamily="18" charset="0"/>
              </a:rPr>
              <a:t>The </a:t>
            </a:r>
            <a:r>
              <a:rPr lang="en-IN" altLang="x-none" b="1" dirty="0">
                <a:solidFill>
                  <a:schemeClr val="tx1"/>
                </a:solidFill>
                <a:latin typeface="Times New Roman" panose="02020603050405020304" pitchFamily="18" charset="0"/>
                <a:cs typeface="Times New Roman" panose="02020603050405020304" pitchFamily="18" charset="0"/>
              </a:rPr>
              <a:t>JavaScript navigator object</a:t>
            </a:r>
            <a:r>
              <a:rPr lang="en-IN" altLang="x-none" dirty="0">
                <a:solidFill>
                  <a:schemeClr val="tx1"/>
                </a:solidFill>
                <a:latin typeface="Times New Roman" panose="02020603050405020304" pitchFamily="18" charset="0"/>
                <a:cs typeface="Times New Roman" panose="02020603050405020304" pitchFamily="18" charset="0"/>
              </a:rPr>
              <a:t> is used for browser detection. It can be used to get browser information. </a:t>
            </a:r>
            <a:r>
              <a:rPr lang="en-IN" altLang="x-none" dirty="0">
                <a:solidFill>
                  <a:srgbClr val="000000"/>
                </a:solidFill>
                <a:latin typeface="Times New Roman" panose="02020603050405020304" pitchFamily="18" charset="0"/>
                <a:cs typeface="Times New Roman" panose="02020603050405020304" pitchFamily="18" charset="0"/>
              </a:rPr>
              <a:t>There are many properties of navigator object that returns information of the browser.</a:t>
            </a:r>
            <a:endParaRPr lang="en-IN" altLang="x-none" dirty="0">
              <a:solidFill>
                <a:srgbClr val="000000"/>
              </a:solidFill>
              <a:latin typeface="Times New Roman" panose="02020603050405020304" pitchFamily="18" charset="0"/>
              <a:cs typeface="Times New Roman" panose="02020603050405020304" pitchFamily="18" charset="0"/>
            </a:endParaRPr>
          </a:p>
          <a:p>
            <a:pPr marL="0" lvl="0" indent="0" defTabSz="914400" eaLnBrk="0" hangingPunct="0">
              <a:spcBef>
                <a:spcPct val="0"/>
              </a:spcBef>
              <a:buClrTx/>
              <a:buFontTx/>
              <a:buNone/>
            </a:pPr>
            <a:endParaRPr lang="en-IN" altLang="x-none" dirty="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itle 1"/>
          <p:cNvSpPr>
            <a:spLocks noGrp="1"/>
          </p:cNvSpPr>
          <p:nvPr>
            <p:ph type="title"/>
          </p:nvPr>
        </p:nvSpPr>
        <p:spPr>
          <a:xfrm>
            <a:off x="2592388" y="623888"/>
            <a:ext cx="8912225" cy="128111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Window</a:t>
            </a:r>
            <a:r>
              <a:rPr lang="en-IN" altLang="x-none" dirty="0"/>
              <a:t> </a:t>
            </a:r>
            <a:r>
              <a:rPr lang="en-IN" altLang="x-none" b="1" dirty="0">
                <a:latin typeface="Times New Roman" panose="02020603050405020304" pitchFamily="18" charset="0"/>
                <a:cs typeface="Times New Roman" panose="02020603050405020304" pitchFamily="18" charset="0"/>
              </a:rPr>
              <a:t>Screen</a:t>
            </a:r>
            <a:endParaRPr lang="en-IN" altLang="x-none" b="1" dirty="0">
              <a:latin typeface="Times New Roman" panose="02020603050405020304" pitchFamily="18" charset="0"/>
              <a:ea typeface="Times New Roman" panose="02020603050405020304" pitchFamily="18" charset="0"/>
            </a:endParaRPr>
          </a:p>
        </p:txBody>
      </p:sp>
      <p:graphicFrame>
        <p:nvGraphicFramePr>
          <p:cNvPr id="71683" name="Content Placeholder 71682"/>
          <p:cNvGraphicFramePr/>
          <p:nvPr>
            <p:ph idx="1"/>
          </p:nvPr>
        </p:nvGraphicFramePr>
        <p:xfrm>
          <a:off x="838200" y="2111375"/>
          <a:ext cx="10515600" cy="4211638"/>
        </p:xfrm>
        <a:graphic>
          <a:graphicData uri="http://schemas.openxmlformats.org/drawingml/2006/table">
            <a:tbl>
              <a:tblPr/>
              <a:tblGrid>
                <a:gridCol w="2895600"/>
                <a:gridCol w="7620000"/>
              </a:tblGrid>
              <a:tr h="37147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457200" eaLnBrk="1" hangingPunct="1">
                        <a:buNone/>
                      </a:pPr>
                      <a:r>
                        <a:rPr lang="en-IN" altLang="x-none" dirty="0">
                          <a:latin typeface="Century Gothic" pitchFamily="34" charset="0"/>
                        </a:rPr>
                        <a:t>Property</a:t>
                      </a:r>
                      <a:endParaRPr lang="en-IN" altLang="x-none" dirty="0">
                        <a:latin typeface="Century Gothic" pitchFamily="34" charset="0"/>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9CFC3"/>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457200" eaLnBrk="1" hangingPunct="1">
                        <a:buNone/>
                      </a:pPr>
                      <a:r>
                        <a:rPr lang="en-IN" altLang="x-none" dirty="0">
                          <a:latin typeface="Century Gothic" pitchFamily="34" charset="0"/>
                        </a:rPr>
                        <a:t>Description</a:t>
                      </a:r>
                      <a:endParaRPr lang="en-IN" altLang="x-none" dirty="0">
                        <a:latin typeface="Century Gothic" pitchFamily="34" charset="0"/>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9CFC3"/>
                    </a:solidFill>
                  </a:tcPr>
                </a:tc>
              </a:tr>
              <a:tr h="6397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457200" eaLnBrk="1" hangingPunct="1">
                        <a:buNone/>
                      </a:pPr>
                      <a:r>
                        <a:rPr lang="en-IN" altLang="x-none" dirty="0">
                          <a:latin typeface="Century Gothic" pitchFamily="34" charset="0"/>
                        </a:rPr>
                        <a:t>screen.width</a:t>
                      </a:r>
                      <a:endParaRPr lang="en-IN" altLang="x-none" dirty="0">
                        <a:latin typeface="Century Gothic" pitchFamily="34" charset="0"/>
                      </a:endParaRPr>
                    </a:p>
                    <a:p>
                      <a:pPr lvl="0" defTabSz="457200" eaLnBrk="1" hangingPunct="1">
                        <a:buNone/>
                      </a:pPr>
                      <a:endParaRPr lang="en-IN" altLang="x-none" dirty="0">
                        <a:latin typeface="Century Gothic" pitchFamily="34" charset="0"/>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457200" eaLnBrk="1" hangingPunct="1">
                        <a:buNone/>
                      </a:pPr>
                      <a:r>
                        <a:rPr lang="en-IN" altLang="x-none" dirty="0">
                          <a:latin typeface="Century Gothic" pitchFamily="34" charset="0"/>
                        </a:rPr>
                        <a:t>returns the width of the visitor's screen</a:t>
                      </a:r>
                      <a:endParaRPr lang="en-IN" altLang="x-none" dirty="0">
                        <a:latin typeface="Century Gothic" pitchFamily="34" charset="0"/>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eaLnBrk="1" hangingPunct="1">
                        <a:buNone/>
                      </a:pPr>
                      <a:r>
                        <a:rPr lang="en-IN" altLang="x-none" dirty="0">
                          <a:latin typeface="Century Gothic" pitchFamily="34" charset="0"/>
                        </a:rPr>
                        <a:t>screen.height</a:t>
                      </a:r>
                      <a:endParaRPr lang="en-IN" altLang="x-none" dirty="0">
                        <a:latin typeface="Century Gothic" pitchFamily="34" charset="0"/>
                      </a:endParaRPr>
                    </a:p>
                    <a:p>
                      <a:pPr lvl="0" eaLnBrk="1" hangingPunct="1">
                        <a:buNone/>
                      </a:pPr>
                      <a:endParaRPr lang="en-IN" altLang="x-none" dirty="0">
                        <a:latin typeface="Century Gothic" pitchFamily="34" charset="0"/>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457200" eaLnBrk="1" hangingPunct="1">
                        <a:buNone/>
                      </a:pPr>
                      <a:r>
                        <a:rPr lang="en-IN" altLang="x-none" dirty="0">
                          <a:latin typeface="Century Gothic" pitchFamily="34" charset="0"/>
                        </a:rPr>
                        <a:t>returns the height of the visitor's screen</a:t>
                      </a:r>
                      <a:endParaRPr lang="en-IN" altLang="x-none" dirty="0">
                        <a:latin typeface="Century Gothic" pitchFamily="34" charset="0"/>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eaLnBrk="1" hangingPunct="1">
                        <a:buNone/>
                      </a:pPr>
                      <a:r>
                        <a:rPr lang="en-IN" altLang="x-none" dirty="0">
                          <a:latin typeface="Century Gothic" pitchFamily="34" charset="0"/>
                        </a:rPr>
                        <a:t>screen.availWidth</a:t>
                      </a:r>
                      <a:endParaRPr lang="en-IN" altLang="x-none" dirty="0">
                        <a:latin typeface="Century Gothic" pitchFamily="34" charset="0"/>
                      </a:endParaRPr>
                    </a:p>
                    <a:p>
                      <a:pPr lvl="0" eaLnBrk="1" hangingPunct="1">
                        <a:buNone/>
                      </a:pPr>
                      <a:endParaRPr lang="en-IN" altLang="x-none" dirty="0">
                        <a:latin typeface="Century Gothic" pitchFamily="34" charset="0"/>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457200" eaLnBrk="1" hangingPunct="1">
                        <a:buNone/>
                      </a:pPr>
                      <a:r>
                        <a:rPr lang="en-IN" altLang="x-none" dirty="0">
                          <a:latin typeface="Century Gothic" pitchFamily="34" charset="0"/>
                        </a:rPr>
                        <a:t>returns the width of the visitor's screen, in pixels, minus interface features like the Windows Taskbar.</a:t>
                      </a:r>
                      <a:endParaRPr lang="en-IN" altLang="x-none" dirty="0">
                        <a:latin typeface="Century Gothic" pitchFamily="34" charset="0"/>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13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eaLnBrk="1" hangingPunct="1">
                        <a:buNone/>
                      </a:pPr>
                      <a:r>
                        <a:rPr lang="en-IN" altLang="x-none" dirty="0">
                          <a:latin typeface="Century Gothic" pitchFamily="34" charset="0"/>
                        </a:rPr>
                        <a:t>screen.availHeight</a:t>
                      </a:r>
                      <a:endParaRPr lang="en-IN" altLang="x-none" dirty="0">
                        <a:latin typeface="Century Gothic" pitchFamily="34" charset="0"/>
                      </a:endParaRPr>
                    </a:p>
                    <a:p>
                      <a:pPr lvl="0" eaLnBrk="1" hangingPunct="1">
                        <a:buNone/>
                      </a:pPr>
                      <a:endParaRPr lang="en-IN" altLang="x-none" dirty="0">
                        <a:latin typeface="Century Gothic" pitchFamily="34" charset="0"/>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457200" eaLnBrk="1" hangingPunct="1">
                        <a:buNone/>
                      </a:pPr>
                      <a:r>
                        <a:rPr lang="en-IN" altLang="x-none" dirty="0">
                          <a:latin typeface="Century Gothic" pitchFamily="34" charset="0"/>
                        </a:rPr>
                        <a:t>returns the height of the visitor's screen, in pixels, minus interface features like the Windows Taskbar.</a:t>
                      </a:r>
                      <a:endParaRPr lang="en-IN" altLang="x-none" dirty="0">
                        <a:latin typeface="Century Gothic" pitchFamily="34" charset="0"/>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eaLnBrk="1" hangingPunct="1">
                        <a:buNone/>
                      </a:pPr>
                      <a:r>
                        <a:rPr lang="en-IN" altLang="x-none" dirty="0">
                          <a:latin typeface="Century Gothic" pitchFamily="34" charset="0"/>
                        </a:rPr>
                        <a:t>screen.colorDepth</a:t>
                      </a:r>
                      <a:endParaRPr lang="en-IN" altLang="x-none" dirty="0">
                        <a:latin typeface="Century Gothic" pitchFamily="34" charset="0"/>
                      </a:endParaRPr>
                    </a:p>
                    <a:p>
                      <a:pPr lvl="0" eaLnBrk="1" hangingPunct="1">
                        <a:buNone/>
                      </a:pPr>
                      <a:endParaRPr lang="en-IN" altLang="x-none" dirty="0">
                        <a:latin typeface="Century Gothic" pitchFamily="34" charset="0"/>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457200" eaLnBrk="1" hangingPunct="1">
                        <a:buNone/>
                      </a:pPr>
                      <a:r>
                        <a:rPr lang="en-IN" altLang="x-none" dirty="0">
                          <a:latin typeface="Century Gothic" pitchFamily="34" charset="0"/>
                        </a:rPr>
                        <a:t>returns the number of bits used to display one color.</a:t>
                      </a:r>
                      <a:endParaRPr lang="en-IN" altLang="x-none" dirty="0">
                        <a:latin typeface="Century Gothic" pitchFamily="34" charset="0"/>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eaLnBrk="1" hangingPunct="1">
                        <a:buNone/>
                      </a:pPr>
                      <a:r>
                        <a:rPr lang="en-IN" altLang="x-none" dirty="0">
                          <a:latin typeface="Century Gothic" pitchFamily="34" charset="0"/>
                        </a:rPr>
                        <a:t>screen.pixelDepth</a:t>
                      </a:r>
                      <a:endParaRPr lang="en-IN" altLang="x-none" dirty="0">
                        <a:latin typeface="Century Gothic" pitchFamily="34" charset="0"/>
                      </a:endParaRPr>
                    </a:p>
                    <a:p>
                      <a:pPr lvl="0" eaLnBrk="1" hangingPunct="1">
                        <a:buNone/>
                      </a:pPr>
                      <a:endParaRPr lang="en-IN" altLang="x-none" dirty="0">
                        <a:latin typeface="Century Gothic" pitchFamily="34" charset="0"/>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457200" eaLnBrk="1" hangingPunct="1">
                        <a:buNone/>
                      </a:pPr>
                      <a:r>
                        <a:rPr lang="en-IN" altLang="x-none" dirty="0">
                          <a:latin typeface="Century Gothic" pitchFamily="34" charset="0"/>
                        </a:rPr>
                        <a:t>returns the pixel depth of the screen.</a:t>
                      </a:r>
                      <a:endParaRPr lang="en-IN" altLang="x-none" dirty="0">
                        <a:latin typeface="Century Gothic" pitchFamily="34" charset="0"/>
                      </a:endParaRPr>
                    </a:p>
                  </a:txBody>
                  <a:tcPr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1709" name="Rectangle 4"/>
          <p:cNvSpPr/>
          <p:nvPr/>
        </p:nvSpPr>
        <p:spPr>
          <a:xfrm>
            <a:off x="838200" y="1506538"/>
            <a:ext cx="5722938" cy="368300"/>
          </a:xfrm>
          <a:prstGeom prst="rect">
            <a:avLst/>
          </a:prstGeom>
          <a:noFill/>
          <a:ln w="9525">
            <a:noFill/>
          </a:ln>
        </p:spPr>
        <p:txBody>
          <a:bodyPr wrap="none">
            <a:spAutoFit/>
          </a:bodyPr>
          <a:lstStyle>
            <a:lvl1pPr marL="342900" indent="-342900" algn="l" defTabSz="457200" rtl="0" eaLnBrk="1" latinLnBrk="0" hangingPunct="1">
              <a:spcBef>
                <a:spcPts val="1000"/>
              </a:spcBef>
              <a:spcAft>
                <a:spcPts val="0"/>
              </a:spcAft>
              <a:buClr>
                <a:schemeClr val="accent1"/>
              </a:buClr>
              <a:buFont typeface="Wingdings 3"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5pPr>
          </a:lstStyle>
          <a:p>
            <a:pPr marL="0" lvl="0" indent="0" defTabSz="914400" eaLnBrk="0" hangingPunct="0">
              <a:spcBef>
                <a:spcPct val="0"/>
              </a:spcBef>
              <a:buClrTx/>
              <a:buFontTx/>
              <a:buNone/>
            </a:pPr>
            <a:r>
              <a:rPr lang="en-IN" altLang="x-none" dirty="0">
                <a:solidFill>
                  <a:srgbClr val="000000"/>
                </a:solidFill>
                <a:latin typeface="Verdana" panose="020B0604030504040204" pitchFamily="34" charset="0"/>
              </a:rPr>
              <a:t>It contains information about the user's screen.</a:t>
            </a:r>
            <a:endParaRPr lang="en-IN" altLang="x-none" dirty="0">
              <a:solidFill>
                <a:schemeClr val="tx1"/>
              </a:solidFill>
              <a:latin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itle 1"/>
          <p:cNvSpPr>
            <a:spLocks noGrp="1"/>
          </p:cNvSpPr>
          <p:nvPr>
            <p:ph type="title"/>
          </p:nvPr>
        </p:nvSpPr>
        <p:spPr>
          <a:xfrm>
            <a:off x="1782763" y="652463"/>
            <a:ext cx="10515600" cy="132556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HTML/DOM</a:t>
            </a:r>
            <a:r>
              <a:rPr lang="en-IN" altLang="x-none" b="1" dirty="0"/>
              <a:t> </a:t>
            </a:r>
            <a:r>
              <a:rPr lang="en-IN" altLang="x-none" b="1" dirty="0">
                <a:latin typeface="Times New Roman" panose="02020603050405020304" pitchFamily="18" charset="0"/>
                <a:cs typeface="Times New Roman" panose="02020603050405020304" pitchFamily="18" charset="0"/>
              </a:rPr>
              <a:t>events</a:t>
            </a:r>
            <a:r>
              <a:rPr lang="en-IN" altLang="x-none" b="1" dirty="0"/>
              <a:t> </a:t>
            </a:r>
            <a:r>
              <a:rPr lang="en-IN" altLang="x-none" b="1" dirty="0">
                <a:latin typeface="Times New Roman" panose="02020603050405020304" pitchFamily="18" charset="0"/>
                <a:cs typeface="Times New Roman" panose="02020603050405020304" pitchFamily="18" charset="0"/>
              </a:rPr>
              <a:t>for</a:t>
            </a:r>
            <a:r>
              <a:rPr lang="en-IN" altLang="x-none" b="1" dirty="0"/>
              <a:t> </a:t>
            </a:r>
            <a:r>
              <a:rPr lang="en-IN" altLang="x-none" b="1" dirty="0">
                <a:latin typeface="Times New Roman" panose="02020603050405020304" pitchFamily="18" charset="0"/>
                <a:cs typeface="Times New Roman" panose="02020603050405020304" pitchFamily="18" charset="0"/>
              </a:rPr>
              <a:t>JavaScript</a:t>
            </a:r>
            <a:endParaRPr lang="en-IN" altLang="x-none" b="1" dirty="0">
              <a:latin typeface="Times New Roman" panose="02020603050405020304" pitchFamily="18" charset="0"/>
              <a:ea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2673350" y="1684338"/>
          <a:ext cx="7104063" cy="4759325"/>
        </p:xfrm>
        <a:graphic>
          <a:graphicData uri="http://schemas.openxmlformats.org/drawingml/2006/table">
            <a:tbl>
              <a:tblPr>
                <a:tableStyleId>{5940675A-B579-460E-94D1-54222C63F5DA}</a:tableStyleId>
              </a:tblPr>
              <a:tblGrid>
                <a:gridCol w="1672815"/>
                <a:gridCol w="5431248"/>
              </a:tblGrid>
              <a:tr h="247524">
                <a:tc>
                  <a:txBody>
                    <a:bodyPr/>
                    <a:lstStyle/>
                    <a:p>
                      <a:r>
                        <a:rPr lang="en-IN" sz="1000" dirty="0"/>
                        <a:t>Events</a:t>
                      </a:r>
                      <a:endParaRPr lang="en-IN" sz="1000" dirty="0"/>
                    </a:p>
                  </a:txBody>
                  <a:tcPr marL="49442" marR="49442" marT="24726" marB="24726" anchor="ctr">
                    <a:solidFill>
                      <a:schemeClr val="accent1">
                        <a:lumMod val="40000"/>
                        <a:lumOff val="60000"/>
                      </a:schemeClr>
                    </a:solidFill>
                  </a:tcPr>
                </a:tc>
                <a:tc>
                  <a:txBody>
                    <a:bodyPr/>
                    <a:lstStyle/>
                    <a:p>
                      <a:r>
                        <a:rPr lang="en-IN" sz="1000" dirty="0"/>
                        <a:t>Description</a:t>
                      </a:r>
                      <a:endParaRPr lang="en-IN" sz="1000" dirty="0"/>
                    </a:p>
                  </a:txBody>
                  <a:tcPr marL="49442" marR="49442" marT="24726" marB="24726" anchor="ctr">
                    <a:solidFill>
                      <a:schemeClr val="accent1">
                        <a:lumMod val="40000"/>
                        <a:lumOff val="60000"/>
                      </a:schemeClr>
                    </a:solidFill>
                  </a:tcPr>
                </a:tc>
              </a:tr>
              <a:tr h="247524">
                <a:tc>
                  <a:txBody>
                    <a:bodyPr/>
                    <a:lstStyle/>
                    <a:p>
                      <a:r>
                        <a:rPr lang="en-IN" sz="1000"/>
                        <a:t>onclick</a:t>
                      </a:r>
                      <a:endParaRPr lang="en-IN" sz="1000"/>
                    </a:p>
                  </a:txBody>
                  <a:tcPr marL="49442" marR="49442" marT="24726" marB="24726" anchor="ctr"/>
                </a:tc>
                <a:tc>
                  <a:txBody>
                    <a:bodyPr/>
                    <a:lstStyle/>
                    <a:p>
                      <a:r>
                        <a:rPr lang="en-IN" sz="1000" dirty="0"/>
                        <a:t>occurs when element is clicked.</a:t>
                      </a:r>
                      <a:endParaRPr lang="en-IN" sz="1000" dirty="0"/>
                    </a:p>
                  </a:txBody>
                  <a:tcPr marL="49442" marR="49442" marT="24726" marB="24726" anchor="ctr"/>
                </a:tc>
              </a:tr>
              <a:tr h="247524">
                <a:tc>
                  <a:txBody>
                    <a:bodyPr/>
                    <a:lstStyle/>
                    <a:p>
                      <a:r>
                        <a:rPr lang="en-IN" sz="1000"/>
                        <a:t>ondblclick</a:t>
                      </a:r>
                      <a:endParaRPr lang="en-IN" sz="1000"/>
                    </a:p>
                  </a:txBody>
                  <a:tcPr marL="49442" marR="49442" marT="24726" marB="24726" anchor="ctr"/>
                </a:tc>
                <a:tc>
                  <a:txBody>
                    <a:bodyPr/>
                    <a:lstStyle/>
                    <a:p>
                      <a:r>
                        <a:rPr lang="en-IN" sz="1000"/>
                        <a:t>occurs when element is double-clicked.</a:t>
                      </a:r>
                      <a:endParaRPr lang="en-IN" sz="1000"/>
                    </a:p>
                  </a:txBody>
                  <a:tcPr marL="49442" marR="49442" marT="24726" marB="24726" anchor="ctr"/>
                </a:tc>
              </a:tr>
              <a:tr h="302931">
                <a:tc>
                  <a:txBody>
                    <a:bodyPr/>
                    <a:lstStyle/>
                    <a:p>
                      <a:r>
                        <a:rPr lang="en-IN" sz="1000"/>
                        <a:t>onfocus</a:t>
                      </a:r>
                      <a:endParaRPr lang="en-IN" sz="1000"/>
                    </a:p>
                  </a:txBody>
                  <a:tcPr marL="49442" marR="49442" marT="24726" marB="24726" anchor="ctr"/>
                </a:tc>
                <a:tc>
                  <a:txBody>
                    <a:bodyPr/>
                    <a:lstStyle/>
                    <a:p>
                      <a:r>
                        <a:rPr lang="en-IN" sz="1000" dirty="0"/>
                        <a:t>occurs when an element gets focus such as button, input, </a:t>
                      </a:r>
                      <a:r>
                        <a:rPr lang="en-IN" sz="1000" dirty="0" err="1"/>
                        <a:t>textarea</a:t>
                      </a:r>
                      <a:r>
                        <a:rPr lang="en-IN" sz="1000" dirty="0"/>
                        <a:t> etc.</a:t>
                      </a:r>
                      <a:endParaRPr lang="en-IN" sz="1000" dirty="0"/>
                    </a:p>
                  </a:txBody>
                  <a:tcPr marL="49442" marR="49442" marT="24726" marB="24726" anchor="ctr"/>
                </a:tc>
              </a:tr>
              <a:tr h="247524">
                <a:tc>
                  <a:txBody>
                    <a:bodyPr/>
                    <a:lstStyle/>
                    <a:p>
                      <a:r>
                        <a:rPr lang="en-IN" sz="1000"/>
                        <a:t>onblur</a:t>
                      </a:r>
                      <a:endParaRPr lang="en-IN" sz="1000"/>
                    </a:p>
                  </a:txBody>
                  <a:tcPr marL="49442" marR="49442" marT="24726" marB="24726" anchor="ctr"/>
                </a:tc>
                <a:tc>
                  <a:txBody>
                    <a:bodyPr/>
                    <a:lstStyle/>
                    <a:p>
                      <a:r>
                        <a:rPr lang="en-IN" sz="1000"/>
                        <a:t>occurs when form looses the focus from an element.</a:t>
                      </a:r>
                      <a:endParaRPr lang="en-IN" sz="1000"/>
                    </a:p>
                  </a:txBody>
                  <a:tcPr marL="49442" marR="49442" marT="24726" marB="24726" anchor="ctr"/>
                </a:tc>
              </a:tr>
              <a:tr h="247650">
                <a:tc>
                  <a:txBody>
                    <a:bodyPr/>
                    <a:lstStyle/>
                    <a:p>
                      <a:r>
                        <a:rPr lang="en-IN" sz="1000"/>
                        <a:t>onsubmit</a:t>
                      </a:r>
                      <a:endParaRPr lang="en-IN" sz="1000"/>
                    </a:p>
                  </a:txBody>
                  <a:tcPr marL="49442" marR="49442" marT="24726" marB="24726" anchor="ctr"/>
                </a:tc>
                <a:tc>
                  <a:txBody>
                    <a:bodyPr/>
                    <a:lstStyle/>
                    <a:p>
                      <a:r>
                        <a:rPr lang="en-IN" sz="1000"/>
                        <a:t>occurs when form is submitted.</a:t>
                      </a:r>
                      <a:endParaRPr lang="en-IN" sz="1000"/>
                    </a:p>
                  </a:txBody>
                  <a:tcPr marL="49442" marR="49442" marT="24726" marB="24726" anchor="ctr"/>
                </a:tc>
              </a:tr>
              <a:tr h="247524">
                <a:tc>
                  <a:txBody>
                    <a:bodyPr/>
                    <a:lstStyle/>
                    <a:p>
                      <a:r>
                        <a:rPr lang="en-IN" sz="1000"/>
                        <a:t>onmouseover</a:t>
                      </a:r>
                      <a:endParaRPr lang="en-IN" sz="1000"/>
                    </a:p>
                  </a:txBody>
                  <a:tcPr marL="49442" marR="49442" marT="24726" marB="24726" anchor="ctr"/>
                </a:tc>
                <a:tc>
                  <a:txBody>
                    <a:bodyPr/>
                    <a:lstStyle/>
                    <a:p>
                      <a:r>
                        <a:rPr lang="en-IN" sz="1000"/>
                        <a:t>occurs when mouse is moved over an element.</a:t>
                      </a:r>
                      <a:endParaRPr lang="en-IN" sz="1000"/>
                    </a:p>
                  </a:txBody>
                  <a:tcPr marL="49442" marR="49442" marT="24726" marB="24726" anchor="ctr"/>
                </a:tc>
              </a:tr>
              <a:tr h="335852">
                <a:tc>
                  <a:txBody>
                    <a:bodyPr/>
                    <a:lstStyle/>
                    <a:p>
                      <a:r>
                        <a:rPr lang="en-IN" sz="1000" dirty="0" err="1"/>
                        <a:t>onmouseout</a:t>
                      </a:r>
                      <a:endParaRPr lang="en-IN" sz="1000" dirty="0"/>
                    </a:p>
                  </a:txBody>
                  <a:tcPr marL="49442" marR="49442" marT="24726" marB="24726" anchor="ctr"/>
                </a:tc>
                <a:tc>
                  <a:txBody>
                    <a:bodyPr/>
                    <a:lstStyle/>
                    <a:p>
                      <a:r>
                        <a:rPr lang="en-IN" sz="1000" dirty="0"/>
                        <a:t>occurs when mouse is moved out from an element (after moved over).</a:t>
                      </a:r>
                      <a:endParaRPr lang="en-IN" sz="1000" dirty="0"/>
                    </a:p>
                  </a:txBody>
                  <a:tcPr marL="49442" marR="49442" marT="24726" marB="24726" anchor="ctr"/>
                </a:tc>
              </a:tr>
              <a:tr h="313950">
                <a:tc>
                  <a:txBody>
                    <a:bodyPr/>
                    <a:lstStyle/>
                    <a:p>
                      <a:r>
                        <a:rPr lang="en-IN" sz="1000"/>
                        <a:t>onmousedown</a:t>
                      </a:r>
                      <a:endParaRPr lang="en-IN" sz="1000"/>
                    </a:p>
                  </a:txBody>
                  <a:tcPr marL="49442" marR="49442" marT="24726" marB="24726" anchor="ctr"/>
                </a:tc>
                <a:tc>
                  <a:txBody>
                    <a:bodyPr/>
                    <a:lstStyle/>
                    <a:p>
                      <a:r>
                        <a:rPr lang="en-IN" sz="1000" dirty="0"/>
                        <a:t>occurs when mouse button is pressed over an element.</a:t>
                      </a:r>
                      <a:endParaRPr lang="en-IN" sz="1000" dirty="0"/>
                    </a:p>
                  </a:txBody>
                  <a:tcPr marL="49442" marR="49442" marT="24726" marB="24726" anchor="ctr"/>
                </a:tc>
              </a:tr>
              <a:tr h="341250">
                <a:tc>
                  <a:txBody>
                    <a:bodyPr/>
                    <a:lstStyle/>
                    <a:p>
                      <a:r>
                        <a:rPr lang="en-IN" sz="1000" dirty="0" err="1"/>
                        <a:t>onmouseup</a:t>
                      </a:r>
                      <a:endParaRPr lang="en-IN" sz="1000" dirty="0"/>
                    </a:p>
                  </a:txBody>
                  <a:tcPr marL="49442" marR="49442" marT="24726" marB="24726" anchor="ctr"/>
                </a:tc>
                <a:tc>
                  <a:txBody>
                    <a:bodyPr/>
                    <a:lstStyle/>
                    <a:p>
                      <a:r>
                        <a:rPr lang="en-IN" sz="1000"/>
                        <a:t>occurs when mouse is released from an element (after mouse is pressed).</a:t>
                      </a:r>
                      <a:endParaRPr lang="en-IN" sz="1000"/>
                    </a:p>
                  </a:txBody>
                  <a:tcPr marL="49442" marR="49442" marT="24726" marB="24726" anchor="ctr"/>
                </a:tc>
              </a:tr>
              <a:tr h="247524">
                <a:tc>
                  <a:txBody>
                    <a:bodyPr/>
                    <a:lstStyle/>
                    <a:p>
                      <a:r>
                        <a:rPr lang="en-IN" sz="1000" dirty="0" err="1"/>
                        <a:t>onload</a:t>
                      </a:r>
                      <a:endParaRPr lang="en-IN" sz="1000" dirty="0"/>
                    </a:p>
                  </a:txBody>
                  <a:tcPr marL="49442" marR="49442" marT="24726" marB="24726" anchor="ctr"/>
                </a:tc>
                <a:tc>
                  <a:txBody>
                    <a:bodyPr/>
                    <a:lstStyle/>
                    <a:p>
                      <a:r>
                        <a:rPr lang="en-IN" sz="1000"/>
                        <a:t>occurs when document, object or frameset is loaded.</a:t>
                      </a:r>
                      <a:endParaRPr lang="en-IN" sz="1000"/>
                    </a:p>
                  </a:txBody>
                  <a:tcPr marL="49442" marR="49442" marT="24726" marB="24726" anchor="ctr"/>
                </a:tc>
              </a:tr>
              <a:tr h="247524">
                <a:tc>
                  <a:txBody>
                    <a:bodyPr/>
                    <a:lstStyle/>
                    <a:p>
                      <a:r>
                        <a:rPr lang="en-IN" sz="1000"/>
                        <a:t>onunload</a:t>
                      </a:r>
                      <a:endParaRPr lang="en-IN" sz="1000"/>
                    </a:p>
                  </a:txBody>
                  <a:tcPr marL="49442" marR="49442" marT="24726" marB="24726" anchor="ctr"/>
                </a:tc>
                <a:tc>
                  <a:txBody>
                    <a:bodyPr/>
                    <a:lstStyle/>
                    <a:p>
                      <a:r>
                        <a:rPr lang="en-IN" sz="1000"/>
                        <a:t>occurs when body or frameset is unloaded.</a:t>
                      </a:r>
                      <a:endParaRPr lang="en-IN" sz="1000"/>
                    </a:p>
                  </a:txBody>
                  <a:tcPr marL="49442" marR="49442" marT="24726" marB="24726" anchor="ctr"/>
                </a:tc>
              </a:tr>
              <a:tr h="247524">
                <a:tc>
                  <a:txBody>
                    <a:bodyPr/>
                    <a:lstStyle/>
                    <a:p>
                      <a:r>
                        <a:rPr lang="en-IN" sz="1000"/>
                        <a:t>onscroll</a:t>
                      </a:r>
                      <a:endParaRPr lang="en-IN" sz="1000"/>
                    </a:p>
                  </a:txBody>
                  <a:tcPr marL="49442" marR="49442" marT="24726" marB="24726" anchor="ctr"/>
                </a:tc>
                <a:tc>
                  <a:txBody>
                    <a:bodyPr/>
                    <a:lstStyle/>
                    <a:p>
                      <a:r>
                        <a:rPr lang="en-IN" sz="1000"/>
                        <a:t>occurs when document is scrolled.</a:t>
                      </a:r>
                      <a:endParaRPr lang="en-IN" sz="1000"/>
                    </a:p>
                  </a:txBody>
                  <a:tcPr marL="49442" marR="49442" marT="24726" marB="24726" anchor="ctr"/>
                </a:tc>
              </a:tr>
              <a:tr h="247524">
                <a:tc>
                  <a:txBody>
                    <a:bodyPr/>
                    <a:lstStyle/>
                    <a:p>
                      <a:r>
                        <a:rPr lang="en-IN" sz="1000" dirty="0" err="1"/>
                        <a:t>onresized</a:t>
                      </a:r>
                      <a:endParaRPr lang="en-IN" sz="1000" dirty="0"/>
                    </a:p>
                  </a:txBody>
                  <a:tcPr marL="49442" marR="49442" marT="24726" marB="24726" anchor="ctr"/>
                </a:tc>
                <a:tc>
                  <a:txBody>
                    <a:bodyPr/>
                    <a:lstStyle/>
                    <a:p>
                      <a:r>
                        <a:rPr lang="en-IN" sz="1000"/>
                        <a:t>occurs when document is resized.</a:t>
                      </a:r>
                      <a:endParaRPr lang="en-IN" sz="1000"/>
                    </a:p>
                  </a:txBody>
                  <a:tcPr marL="49442" marR="49442" marT="24726" marB="24726" anchor="ctr"/>
                </a:tc>
              </a:tr>
              <a:tr h="247524">
                <a:tc>
                  <a:txBody>
                    <a:bodyPr/>
                    <a:lstStyle/>
                    <a:p>
                      <a:r>
                        <a:rPr lang="en-IN" sz="1000"/>
                        <a:t>onreset</a:t>
                      </a:r>
                      <a:endParaRPr lang="en-IN" sz="1000"/>
                    </a:p>
                  </a:txBody>
                  <a:tcPr marL="49442" marR="49442" marT="24726" marB="24726" anchor="ctr"/>
                </a:tc>
                <a:tc>
                  <a:txBody>
                    <a:bodyPr/>
                    <a:lstStyle/>
                    <a:p>
                      <a:r>
                        <a:rPr lang="en-IN" sz="1000"/>
                        <a:t>occurs when form is reset.</a:t>
                      </a:r>
                      <a:endParaRPr lang="en-IN" sz="1000"/>
                    </a:p>
                  </a:txBody>
                  <a:tcPr marL="49442" marR="49442" marT="24726" marB="24726" anchor="ctr"/>
                </a:tc>
              </a:tr>
              <a:tr h="247524">
                <a:tc>
                  <a:txBody>
                    <a:bodyPr/>
                    <a:lstStyle/>
                    <a:p>
                      <a:r>
                        <a:rPr lang="en-IN" sz="1000"/>
                        <a:t>onkeydown</a:t>
                      </a:r>
                      <a:endParaRPr lang="en-IN" sz="1000"/>
                    </a:p>
                  </a:txBody>
                  <a:tcPr marL="49442" marR="49442" marT="24726" marB="24726" anchor="ctr"/>
                </a:tc>
                <a:tc>
                  <a:txBody>
                    <a:bodyPr/>
                    <a:lstStyle/>
                    <a:p>
                      <a:r>
                        <a:rPr lang="en-IN" sz="1000"/>
                        <a:t>occurs when key is being pressed.</a:t>
                      </a:r>
                      <a:endParaRPr lang="en-IN" sz="1000"/>
                    </a:p>
                  </a:txBody>
                  <a:tcPr marL="49442" marR="49442" marT="24726" marB="24726" anchor="ctr"/>
                </a:tc>
              </a:tr>
              <a:tr h="247524">
                <a:tc>
                  <a:txBody>
                    <a:bodyPr/>
                    <a:lstStyle/>
                    <a:p>
                      <a:r>
                        <a:rPr lang="en-IN" sz="1000"/>
                        <a:t>onkeypress</a:t>
                      </a:r>
                      <a:endParaRPr lang="en-IN" sz="1000"/>
                    </a:p>
                  </a:txBody>
                  <a:tcPr marL="49442" marR="49442" marT="24726" marB="24726" anchor="ctr"/>
                </a:tc>
                <a:tc>
                  <a:txBody>
                    <a:bodyPr/>
                    <a:lstStyle/>
                    <a:p>
                      <a:r>
                        <a:rPr lang="en-IN" sz="1000"/>
                        <a:t>occurs when user presses the key.</a:t>
                      </a:r>
                      <a:endParaRPr lang="en-IN" sz="1000"/>
                    </a:p>
                  </a:txBody>
                  <a:tcPr marL="49442" marR="49442" marT="24726" marB="24726" anchor="ctr"/>
                </a:tc>
              </a:tr>
              <a:tr h="247524">
                <a:tc>
                  <a:txBody>
                    <a:bodyPr/>
                    <a:lstStyle/>
                    <a:p>
                      <a:r>
                        <a:rPr lang="en-IN" sz="1000" dirty="0" err="1"/>
                        <a:t>onkeyup</a:t>
                      </a:r>
                      <a:endParaRPr lang="en-IN" sz="1000" dirty="0"/>
                    </a:p>
                  </a:txBody>
                  <a:tcPr marL="49442" marR="49442" marT="24726" marB="24726" anchor="ctr"/>
                </a:tc>
                <a:tc>
                  <a:txBody>
                    <a:bodyPr/>
                    <a:lstStyle/>
                    <a:p>
                      <a:r>
                        <a:rPr lang="en-IN" sz="1000" dirty="0"/>
                        <a:t>occurs when key is released.</a:t>
                      </a:r>
                      <a:endParaRPr lang="en-IN" sz="1000" dirty="0"/>
                    </a:p>
                  </a:txBody>
                  <a:tcPr marL="49442" marR="49442" marT="24726" marB="24726"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a:xfrm>
            <a:off x="2592388" y="623888"/>
            <a:ext cx="8912225" cy="128111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Client-side JavaScript</a:t>
            </a:r>
            <a:endParaRPr lang="en-IN" altLang="x-none" b="1" dirty="0">
              <a:latin typeface="Times New Roman" panose="02020603050405020304" pitchFamily="18" charset="0"/>
              <a:ea typeface="Times New Roman" panose="02020603050405020304" pitchFamily="18" charset="0"/>
            </a:endParaRPr>
          </a:p>
        </p:txBody>
      </p:sp>
      <p:sp>
        <p:nvSpPr>
          <p:cNvPr id="23555" name="Content Placeholder 2"/>
          <p:cNvSpPr>
            <a:spLocks noGrp="1"/>
          </p:cNvSpPr>
          <p:nvPr>
            <p:ph idx="1"/>
          </p:nvPr>
        </p:nvSpPr>
        <p:spPr>
          <a:xfrm>
            <a:off x="2589213" y="2133600"/>
            <a:ext cx="8915400" cy="3778250"/>
          </a:xfrm>
          <a:ln/>
        </p:spPr>
        <p:txBody>
          <a:bodyPr vert="horz" wrap="square" lIns="91440" tIns="45720" rIns="91440" bIns="45720" anchor="t" anchorCtr="0"/>
          <a:p>
            <a:r>
              <a:rPr lang="en-IN" altLang="x-none" dirty="0">
                <a:latin typeface="Times New Roman" panose="02020603050405020304" pitchFamily="18" charset="0"/>
                <a:cs typeface="Times New Roman" panose="02020603050405020304" pitchFamily="18" charset="0"/>
              </a:rPr>
              <a:t>A </a:t>
            </a:r>
            <a:r>
              <a:rPr lang="en-IN" altLang="x-none" b="1" dirty="0">
                <a:latin typeface="Times New Roman" panose="02020603050405020304" pitchFamily="18" charset="0"/>
                <a:cs typeface="Times New Roman" panose="02020603050405020304" pitchFamily="18" charset="0"/>
              </a:rPr>
              <a:t>scripting</a:t>
            </a:r>
            <a:r>
              <a:rPr lang="en-IN" altLang="x-none" dirty="0">
                <a:latin typeface="Times New Roman" panose="02020603050405020304" pitchFamily="18" charset="0"/>
                <a:cs typeface="Times New Roman" panose="02020603050405020304" pitchFamily="18" charset="0"/>
              </a:rPr>
              <a:t> or </a:t>
            </a:r>
            <a:r>
              <a:rPr lang="en-IN" altLang="x-none" b="1" dirty="0">
                <a:latin typeface="Times New Roman" panose="02020603050405020304" pitchFamily="18" charset="0"/>
                <a:cs typeface="Times New Roman" panose="02020603050405020304" pitchFamily="18" charset="0"/>
              </a:rPr>
              <a:t>script language</a:t>
            </a:r>
            <a:r>
              <a:rPr lang="en-IN" altLang="x-none" dirty="0">
                <a:latin typeface="Times New Roman" panose="02020603050405020304" pitchFamily="18" charset="0"/>
                <a:cs typeface="Times New Roman" panose="02020603050405020304" pitchFamily="18" charset="0"/>
              </a:rPr>
              <a:t> is a programming language that supports </a:t>
            </a:r>
            <a:r>
              <a:rPr lang="en-IN" altLang="x-none" b="1" dirty="0">
                <a:latin typeface="Times New Roman" panose="02020603050405020304" pitchFamily="18" charset="0"/>
                <a:cs typeface="Times New Roman" panose="02020603050405020304" pitchFamily="18" charset="0"/>
              </a:rPr>
              <a:t>scripts</a:t>
            </a:r>
            <a:r>
              <a:rPr lang="en-IN" altLang="x-none" dirty="0">
                <a:latin typeface="Times New Roman" panose="02020603050405020304" pitchFamily="18" charset="0"/>
                <a:cs typeface="Times New Roman" panose="02020603050405020304" pitchFamily="18" charset="0"/>
              </a:rPr>
              <a:t>, programs written for a special run-time environment that automate the execution of tasks that could alternatively be executed one-by-one by a human operator. Scripting languages are often interpreted (rather than compiled).</a:t>
            </a:r>
            <a:endParaRPr lang="en-IN" altLang="x-none" dirty="0">
              <a:latin typeface="Times New Roman" panose="02020603050405020304" pitchFamily="18" charset="0"/>
              <a:cs typeface="Times New Roman" panose="02020603050405020304" pitchFamily="18" charset="0"/>
            </a:endParaRPr>
          </a:p>
          <a:p>
            <a:r>
              <a:rPr lang="en-IN" altLang="x-none" b="1" dirty="0">
                <a:latin typeface="Times New Roman" panose="02020603050405020304" pitchFamily="18" charset="0"/>
                <a:cs typeface="Times New Roman" panose="02020603050405020304" pitchFamily="18" charset="0"/>
              </a:rPr>
              <a:t>Client-side scripting</a:t>
            </a:r>
            <a:r>
              <a:rPr lang="en-IN" altLang="x-none" dirty="0">
                <a:latin typeface="Times New Roman" panose="02020603050405020304" pitchFamily="18" charset="0"/>
                <a:cs typeface="Times New Roman" panose="02020603050405020304" pitchFamily="18" charset="0"/>
              </a:rPr>
              <a:t> generally refers to the class of computer programs on the web that are executed </a:t>
            </a:r>
            <a:r>
              <a:rPr lang="en-IN" altLang="x-none" i="1" dirty="0">
                <a:latin typeface="Times New Roman" panose="02020603050405020304" pitchFamily="18" charset="0"/>
                <a:cs typeface="Times New Roman" panose="02020603050405020304" pitchFamily="18" charset="0"/>
              </a:rPr>
              <a:t>client-side</a:t>
            </a:r>
            <a:r>
              <a:rPr lang="en-IN" altLang="x-none" dirty="0">
                <a:latin typeface="Times New Roman" panose="02020603050405020304" pitchFamily="18" charset="0"/>
                <a:cs typeface="Times New Roman" panose="02020603050405020304" pitchFamily="18" charset="0"/>
              </a:rPr>
              <a:t>, by the user's web browser, instead of </a:t>
            </a:r>
            <a:r>
              <a:rPr lang="en-IN" altLang="x-none" i="1" dirty="0">
                <a:latin typeface="Times New Roman" panose="02020603050405020304" pitchFamily="18" charset="0"/>
                <a:cs typeface="Times New Roman" panose="02020603050405020304" pitchFamily="18" charset="0"/>
              </a:rPr>
              <a:t>server-side. </a:t>
            </a:r>
            <a:endParaRPr lang="en-IN" altLang="x-none" i="1" dirty="0">
              <a:latin typeface="Times New Roman" panose="02020603050405020304" pitchFamily="18" charset="0"/>
              <a:cs typeface="Times New Roman" panose="02020603050405020304" pitchFamily="18" charset="0"/>
            </a:endParaRPr>
          </a:p>
          <a:p>
            <a:r>
              <a:rPr lang="en-IN" altLang="x-none" dirty="0">
                <a:latin typeface="Times New Roman" panose="02020603050405020304" pitchFamily="18" charset="0"/>
                <a:cs typeface="Times New Roman" panose="02020603050405020304" pitchFamily="18" charset="0"/>
              </a:rPr>
              <a:t>Client-side scripts do not require additional software on the server (making them popular with authors who lack administrative access to their servers); however, they do require that the user's web browser understands the scripting language in which they are written.</a:t>
            </a:r>
            <a:endParaRPr lang="en-IN" altLang="x-none" dirty="0">
              <a:latin typeface="Times New Roman" panose="02020603050405020304" pitchFamily="18" charset="0"/>
              <a:cs typeface="Times New Roman" panose="02020603050405020304" pitchFamily="18" charset="0"/>
            </a:endParaRPr>
          </a:p>
          <a:p>
            <a:r>
              <a:rPr lang="en-IN" altLang="x-none" dirty="0">
                <a:latin typeface="Times New Roman" panose="02020603050405020304" pitchFamily="18" charset="0"/>
                <a:cs typeface="Times New Roman" panose="02020603050405020304" pitchFamily="18" charset="0"/>
              </a:rPr>
              <a:t>Client-side scripting is not inherently unsafe. Users, though, are encouraged to always keep their web browsers up-to-date to avoid exposing their computer and data to new vulnerabilities.</a:t>
            </a:r>
            <a:endParaRPr lang="en-IN" altLang="x-none" dirty="0">
              <a:latin typeface="Times New Roman" panose="02020603050405020304" pitchFamily="18" charset="0"/>
              <a:cs typeface="Times New Roman" panose="02020603050405020304" pitchFamily="18" charset="0"/>
            </a:endParaRPr>
          </a:p>
          <a:p>
            <a:endParaRPr lang="en-IN" altLang="x-none"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itle 1"/>
          <p:cNvSpPr>
            <a:spLocks noGrp="1"/>
          </p:cNvSpPr>
          <p:nvPr>
            <p:ph type="title"/>
          </p:nvPr>
        </p:nvSpPr>
        <p:spPr>
          <a:xfrm>
            <a:off x="2592388" y="623888"/>
            <a:ext cx="8912225" cy="128111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References</a:t>
            </a:r>
            <a:endParaRPr lang="en-IN" altLang="x-none" b="1" dirty="0">
              <a:latin typeface="Times New Roman" panose="02020603050405020304" pitchFamily="18" charset="0"/>
              <a:ea typeface="Times New Roman" panose="02020603050405020304" pitchFamily="18" charset="0"/>
            </a:endParaRPr>
          </a:p>
        </p:txBody>
      </p:sp>
      <p:sp>
        <p:nvSpPr>
          <p:cNvPr id="73731" name="Content Placeholder 2"/>
          <p:cNvSpPr>
            <a:spLocks noGrp="1"/>
          </p:cNvSpPr>
          <p:nvPr>
            <p:ph idx="1"/>
          </p:nvPr>
        </p:nvSpPr>
        <p:spPr>
          <a:xfrm>
            <a:off x="2589213" y="2133600"/>
            <a:ext cx="8915400" cy="3778250"/>
          </a:xfrm>
          <a:ln/>
        </p:spPr>
        <p:txBody>
          <a:bodyPr vert="horz" wrap="square" lIns="91440" tIns="45720" rIns="91440" bIns="45720" anchor="t" anchorCtr="0"/>
          <a:p>
            <a:r>
              <a:rPr lang="en-IN" altLang="x-none" dirty="0">
                <a:hlinkClick r:id="rId1"/>
              </a:rPr>
              <a:t>http://www.javatpoint.com/javascript-tutorial</a:t>
            </a:r>
            <a:endParaRPr lang="en-IN" altLang="x-none" dirty="0"/>
          </a:p>
          <a:p>
            <a:r>
              <a:rPr lang="en-IN" altLang="x-none" dirty="0">
                <a:hlinkClick r:id="rId2"/>
              </a:rPr>
              <a:t>http://www.w3schools.com/js/default.asp</a:t>
            </a:r>
            <a:endParaRPr lang="en-IN" altLang="x-none" dirty="0"/>
          </a:p>
          <a:p>
            <a:r>
              <a:rPr lang="en-IN" altLang="x-none" dirty="0">
                <a:hlinkClick r:id="rId3"/>
              </a:rPr>
              <a:t>https://developer.mozilla.org</a:t>
            </a:r>
            <a:endParaRPr lang="en-IN" altLang="x-none"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itle 1"/>
          <p:cNvSpPr>
            <a:spLocks noGrp="1"/>
          </p:cNvSpPr>
          <p:nvPr>
            <p:ph type="title"/>
          </p:nvPr>
        </p:nvSpPr>
        <p:spPr>
          <a:xfrm>
            <a:off x="4362450" y="2613025"/>
            <a:ext cx="10515600" cy="1325563"/>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Thank</a:t>
            </a:r>
            <a:r>
              <a:rPr lang="en-IN" altLang="x-none" sz="5000" b="1" dirty="0"/>
              <a:t> </a:t>
            </a:r>
            <a:r>
              <a:rPr lang="en-IN" altLang="x-none" b="1" dirty="0">
                <a:latin typeface="Times New Roman" panose="02020603050405020304" pitchFamily="18" charset="0"/>
                <a:cs typeface="Times New Roman" panose="02020603050405020304" pitchFamily="18" charset="0"/>
              </a:rPr>
              <a:t>you</a:t>
            </a:r>
            <a:endParaRPr lang="en-IN" altLang="x-none"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p:sp>
        <p:nvSpPr>
          <p:cNvPr id="2" name="Title 1"/>
          <p:cNvSpPr>
            <a:spLocks noGrp="1"/>
          </p:cNvSpPr>
          <p:nvPr>
            <p:ph type="title"/>
          </p:nvPr>
        </p:nvSpPr>
        <p:spPr>
          <a:xfrm>
            <a:off x="1789113" y="104775"/>
            <a:ext cx="10515600" cy="1325563"/>
          </a:xfrm>
        </p:spPr>
        <p:txBody>
          <a:bodyPr vert="horz" lIns="91440" tIns="45720" rIns="91440" bIns="45720" rtlCol="0" anchor="t">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br>
              <a:rPr kumimoji="0" lang="en-IN" sz="3600" b="1"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b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Places</a:t>
            </a: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 </a:t>
            </a: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to</a:t>
            </a: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 </a:t>
            </a: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put</a:t>
            </a: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 </a:t>
            </a: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JavaScript</a:t>
            </a: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 </a:t>
            </a: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code</a:t>
            </a:r>
            <a:b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br>
            <a:endPar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2589213" y="2133600"/>
            <a:ext cx="8915400" cy="3778250"/>
          </a:xfrm>
        </p:spPr>
        <p:txBody>
          <a:bodyPr vert="horz" lIns="91440" tIns="45720" rIns="91440" bIns="45720" rtlCol="0">
            <a:normAutofit/>
          </a:bodyPr>
          <a:lstStyle/>
          <a:p>
            <a:pPr marL="971550" marR="0" lvl="1" indent="-514350" algn="l" defTabSz="457200" rtl="0" eaLnBrk="1" fontAlgn="auto" latinLnBrk="0" hangingPunct="1">
              <a:lnSpc>
                <a:spcPct val="100000"/>
              </a:lnSpc>
              <a:spcBef>
                <a:spcPts val="1000"/>
              </a:spcBef>
              <a:spcAft>
                <a:spcPts val="0"/>
              </a:spcAft>
              <a:buClr>
                <a:schemeClr val="accent1"/>
              </a:buClr>
              <a:buSzTx/>
              <a:buFont typeface="+mj-lt"/>
              <a:buAutoNum type="arabicPeriod"/>
              <a:defRPr/>
            </a:pPr>
            <a:r>
              <a:rPr kumimoji="0" lang="en-IN"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Between </a:t>
            </a:r>
            <a:r>
              <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the body tag of html</a:t>
            </a:r>
            <a:endPar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971550" marR="0" lvl="1" indent="-514350" algn="l" defTabSz="457200" rtl="0" eaLnBrk="1" fontAlgn="auto" latinLnBrk="0" hangingPunct="1">
              <a:lnSpc>
                <a:spcPct val="100000"/>
              </a:lnSpc>
              <a:spcBef>
                <a:spcPts val="1000"/>
              </a:spcBef>
              <a:spcAft>
                <a:spcPts val="0"/>
              </a:spcAft>
              <a:buClr>
                <a:schemeClr val="accent1"/>
              </a:buClr>
              <a:buSzTx/>
              <a:buFont typeface="+mj-lt"/>
              <a:buAutoNum type="arabicPeriod"/>
              <a:defRPr/>
            </a:pPr>
            <a:r>
              <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Between the head tag of html</a:t>
            </a:r>
            <a:endPar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971550" marR="0" lvl="1" indent="-514350" algn="l" defTabSz="457200" rtl="0" eaLnBrk="1" fontAlgn="auto" latinLnBrk="0" hangingPunct="1">
              <a:lnSpc>
                <a:spcPct val="100000"/>
              </a:lnSpc>
              <a:spcBef>
                <a:spcPts val="1000"/>
              </a:spcBef>
              <a:spcAft>
                <a:spcPts val="0"/>
              </a:spcAft>
              <a:buClr>
                <a:schemeClr val="accent1"/>
              </a:buClr>
              <a:buSzTx/>
              <a:buFont typeface="+mj-lt"/>
              <a:buAutoNum type="arabicPeriod"/>
              <a:defRPr/>
            </a:pPr>
            <a:r>
              <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In .</a:t>
            </a:r>
            <a:r>
              <a:rPr kumimoji="0" lang="en-IN" sz="16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js</a:t>
            </a:r>
            <a:r>
              <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file (external </a:t>
            </a:r>
            <a:r>
              <a:rPr kumimoji="0" lang="en-IN" sz="16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javaScript</a:t>
            </a:r>
            <a:r>
              <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endParaRPr kumimoji="0" lang="en-IN"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pitchFamily="18" charset="2"/>
              <a:buChar char=""/>
              <a:defRPr/>
            </a:pPr>
            <a:endPar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a:t>
            </a:r>
            <a:endParaRPr kumimoji="0" lang="en-IN"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p:sp>
        <p:nvSpPr>
          <p:cNvPr id="2" name="Title 1"/>
          <p:cNvSpPr>
            <a:spLocks noGrp="1"/>
          </p:cNvSpPr>
          <p:nvPr>
            <p:ph type="title"/>
          </p:nvPr>
        </p:nvSpPr>
        <p:spPr>
          <a:xfrm>
            <a:off x="1789113" y="131763"/>
            <a:ext cx="10515600" cy="1325563"/>
          </a:xfrm>
        </p:spPr>
        <p:txBody>
          <a:bodyPr vert="horz" lIns="91440" tIns="45720" rIns="91440" bIns="45720" rtlCol="0" anchor="t">
            <a:normAutofit fontScale="90000"/>
          </a:bodyPr>
          <a:lstStyle/>
          <a:p>
            <a:pPr marL="0" marR="0" lvl="0" indent="0" algn="l" defTabSz="457200" rtl="0" eaLnBrk="1" fontAlgn="auto" latinLnBrk="0" hangingPunct="1">
              <a:lnSpc>
                <a:spcPct val="100000"/>
              </a:lnSpc>
              <a:spcBef>
                <a:spcPct val="0"/>
              </a:spcBef>
              <a:spcAft>
                <a:spcPts val="0"/>
              </a:spcAft>
              <a:buClrTx/>
              <a:buSzTx/>
              <a:buFontTx/>
              <a:buNone/>
              <a:defRPr/>
            </a:pPr>
            <a:br>
              <a:rPr kumimoji="0" lang="en-IN" sz="3600" b="1" i="0" u="none" strike="noStrike" kern="1200" cap="none" spc="0" normalizeH="0" baseline="0" noProof="0" dirty="0">
                <a:ln>
                  <a:noFill/>
                </a:ln>
                <a:solidFill>
                  <a:schemeClr val="tx1">
                    <a:lumMod val="85000"/>
                    <a:lumOff val="15000"/>
                  </a:schemeClr>
                </a:solidFill>
                <a:effectLst/>
                <a:uLnTx/>
                <a:uFillTx/>
                <a:latin typeface="+mj-lt"/>
                <a:ea typeface="+mj-ea"/>
                <a:cs typeface="+mj-cs"/>
              </a:rPr>
            </a:b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Between</a:t>
            </a: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 </a:t>
            </a: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the</a:t>
            </a: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 </a:t>
            </a: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body</a:t>
            </a:r>
            <a: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 </a:t>
            </a:r>
            <a:r>
              <a:rPr kumimoji="0" lang="en-IN" sz="40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tag</a:t>
            </a:r>
            <a:br>
              <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br>
            <a:endParaRPr kumimoji="0" lang="en-IN" sz="4900" b="1"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endParaRPr>
          </a:p>
        </p:txBody>
      </p:sp>
      <p:sp>
        <p:nvSpPr>
          <p:cNvPr id="25603" name="Content Placeholder 2"/>
          <p:cNvSpPr>
            <a:spLocks noGrp="1"/>
          </p:cNvSpPr>
          <p:nvPr>
            <p:ph idx="1"/>
          </p:nvPr>
        </p:nvSpPr>
        <p:spPr>
          <a:xfrm>
            <a:off x="2589213" y="2133600"/>
            <a:ext cx="8915400" cy="3778250"/>
          </a:xfrm>
          <a:ln/>
        </p:spPr>
        <p:txBody>
          <a:bodyPr vert="horz" wrap="square" lIns="91440" tIns="45720" rIns="91440" bIns="45720" anchor="t" anchorCtr="0"/>
          <a:p>
            <a:r>
              <a:rPr lang="en-IN" altLang="x-none" dirty="0"/>
              <a:t>In the above example, we have displayed the dynamic content using JavaScript. Let’s see the simple example of JavaScript that displays alert dialog box.</a:t>
            </a:r>
            <a:endParaRPr lang="en-IN" altLang="x-none" dirty="0"/>
          </a:p>
          <a:p>
            <a:pPr marL="457200" lvl="1" indent="0">
              <a:buFont typeface="Arial" panose="020B0604020202020204" pitchFamily="34" charset="0"/>
              <a:buNone/>
            </a:pPr>
            <a:endParaRPr lang="en-IN" altLang="x-none" dirty="0">
              <a:solidFill>
                <a:srgbClr val="FF0000"/>
              </a:solidFill>
            </a:endParaRPr>
          </a:p>
          <a:p>
            <a:pPr marL="457200" lvl="1" indent="0">
              <a:buFont typeface="Arial" panose="020B0604020202020204" pitchFamily="34" charset="0"/>
              <a:buNone/>
            </a:pPr>
            <a:r>
              <a:rPr lang="en-IN" altLang="x-none" dirty="0">
                <a:solidFill>
                  <a:srgbClr val="FF0000"/>
                </a:solidFill>
              </a:rPr>
              <a:t>&lt;script type="text/javascript"&gt;  </a:t>
            </a:r>
            <a:endParaRPr lang="en-IN" altLang="x-none" dirty="0">
              <a:solidFill>
                <a:srgbClr val="FF0000"/>
              </a:solidFill>
            </a:endParaRPr>
          </a:p>
          <a:p>
            <a:pPr marL="457200" lvl="1" indent="0">
              <a:buFont typeface="Arial" panose="020B0604020202020204" pitchFamily="34" charset="0"/>
              <a:buNone/>
            </a:pPr>
            <a:r>
              <a:rPr lang="en-IN" altLang="x-none" dirty="0">
                <a:solidFill>
                  <a:srgbClr val="FF0000"/>
                </a:solidFill>
              </a:rPr>
              <a:t> alert("Hello Javatpoint");  </a:t>
            </a:r>
            <a:endParaRPr lang="en-IN" altLang="x-none" dirty="0">
              <a:solidFill>
                <a:srgbClr val="FF0000"/>
              </a:solidFill>
            </a:endParaRPr>
          </a:p>
          <a:p>
            <a:pPr marL="457200" lvl="1" indent="0">
              <a:buFont typeface="Arial" panose="020B0604020202020204" pitchFamily="34" charset="0"/>
              <a:buNone/>
            </a:pPr>
            <a:r>
              <a:rPr lang="en-IN" altLang="x-none" dirty="0">
                <a:solidFill>
                  <a:srgbClr val="FF0000"/>
                </a:solidFill>
              </a:rPr>
              <a:t>&lt;/script&gt;  </a:t>
            </a:r>
            <a:endParaRPr lang="en-IN" altLang="x-none" dirty="0">
              <a:solidFill>
                <a:srgbClr val="FF0000"/>
              </a:solidFill>
            </a:endParaRPr>
          </a:p>
          <a:p>
            <a:endParaRPr lang="en-IN" altLang="x-none" dirty="0"/>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a:xfrm>
            <a:off x="2347913" y="719138"/>
            <a:ext cx="8910637" cy="128111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Internal Javascript</a:t>
            </a:r>
            <a:endParaRPr lang="en-IN" altLang="x-none" b="1" dirty="0">
              <a:latin typeface="Times New Roman" panose="02020603050405020304" pitchFamily="18" charset="0"/>
              <a:ea typeface="Times New Roman" panose="02020603050405020304" pitchFamily="18" charset="0"/>
            </a:endParaRPr>
          </a:p>
        </p:txBody>
      </p:sp>
      <p:sp>
        <p:nvSpPr>
          <p:cNvPr id="26627" name="Content Placeholder 2"/>
          <p:cNvSpPr>
            <a:spLocks noGrp="1"/>
          </p:cNvSpPr>
          <p:nvPr>
            <p:ph idx="1"/>
          </p:nvPr>
        </p:nvSpPr>
        <p:spPr>
          <a:xfrm>
            <a:off x="2589213" y="2133600"/>
            <a:ext cx="8915400" cy="3778250"/>
          </a:xfrm>
          <a:ln/>
        </p:spPr>
        <p:txBody>
          <a:bodyPr vert="horz" wrap="square" lIns="91440" tIns="45720" rIns="91440" bIns="45720" anchor="t" anchorCtr="0"/>
          <a:p>
            <a:pPr marL="0" indent="0">
              <a:buFont typeface="Arial" panose="020B0604020202020204" pitchFamily="34" charset="0"/>
              <a:buNone/>
            </a:pPr>
            <a:r>
              <a:rPr lang="en-IN" altLang="x-none" dirty="0">
                <a:solidFill>
                  <a:srgbClr val="FF0000"/>
                </a:solidFill>
              </a:rPr>
              <a:t>&lt;html&gt; </a:t>
            </a:r>
            <a:endParaRPr lang="en-IN" altLang="x-none" dirty="0">
              <a:solidFill>
                <a:srgbClr val="FF0000"/>
              </a:solidFill>
            </a:endParaRPr>
          </a:p>
          <a:p>
            <a:pPr marL="0" indent="0">
              <a:buFont typeface="Arial" panose="020B0604020202020204" pitchFamily="34" charset="0"/>
              <a:buNone/>
            </a:pPr>
            <a:r>
              <a:rPr lang="en-IN" altLang="x-none" dirty="0">
                <a:solidFill>
                  <a:srgbClr val="FF0000"/>
                </a:solidFill>
              </a:rPr>
              <a:t>	&lt;head&gt; </a:t>
            </a:r>
            <a:endParaRPr lang="en-IN" altLang="x-none" dirty="0">
              <a:solidFill>
                <a:srgbClr val="FF0000"/>
              </a:solidFill>
            </a:endParaRPr>
          </a:p>
          <a:p>
            <a:pPr marL="0" indent="0">
              <a:buFont typeface="Arial" panose="020B0604020202020204" pitchFamily="34" charset="0"/>
              <a:buNone/>
            </a:pPr>
            <a:r>
              <a:rPr lang="en-IN" altLang="x-none" dirty="0">
                <a:solidFill>
                  <a:srgbClr val="FF0000"/>
                </a:solidFill>
              </a:rPr>
              <a:t>		&lt;script&gt;</a:t>
            </a:r>
            <a:endParaRPr lang="en-IN" altLang="x-none" dirty="0">
              <a:solidFill>
                <a:srgbClr val="FF0000"/>
              </a:solidFill>
            </a:endParaRPr>
          </a:p>
          <a:p>
            <a:pPr marL="0" indent="0">
              <a:buFont typeface="Arial" panose="020B0604020202020204" pitchFamily="34" charset="0"/>
              <a:buNone/>
            </a:pPr>
            <a:r>
              <a:rPr lang="en-IN" altLang="x-none" dirty="0">
                <a:solidFill>
                  <a:srgbClr val="FF0000"/>
                </a:solidFill>
              </a:rPr>
              <a:t>		………JavaScript code………..</a:t>
            </a:r>
            <a:endParaRPr lang="en-IN" altLang="x-none" dirty="0">
              <a:solidFill>
                <a:srgbClr val="FF0000"/>
              </a:solidFill>
            </a:endParaRPr>
          </a:p>
          <a:p>
            <a:pPr marL="0" indent="0">
              <a:buFont typeface="Arial" panose="020B0604020202020204" pitchFamily="34" charset="0"/>
              <a:buNone/>
            </a:pPr>
            <a:r>
              <a:rPr lang="en-IN" altLang="x-none" dirty="0">
                <a:solidFill>
                  <a:srgbClr val="FF0000"/>
                </a:solidFill>
              </a:rPr>
              <a:t>		&lt;/script&gt;</a:t>
            </a:r>
            <a:endParaRPr lang="en-IN" altLang="x-none" dirty="0">
              <a:solidFill>
                <a:srgbClr val="FF0000"/>
              </a:solidFill>
            </a:endParaRPr>
          </a:p>
          <a:p>
            <a:pPr marL="0" indent="0">
              <a:buFont typeface="Arial" panose="020B0604020202020204" pitchFamily="34" charset="0"/>
              <a:buNone/>
            </a:pPr>
            <a:r>
              <a:rPr lang="en-IN" altLang="x-none" dirty="0">
                <a:solidFill>
                  <a:srgbClr val="FF0000"/>
                </a:solidFill>
              </a:rPr>
              <a:t>	&lt;/head&gt;</a:t>
            </a:r>
            <a:endParaRPr lang="en-IN" altLang="x-none" dirty="0">
              <a:solidFill>
                <a:srgbClr val="FF0000"/>
              </a:solidFill>
            </a:endParaRPr>
          </a:p>
          <a:p>
            <a:pPr marL="0" indent="0">
              <a:buFont typeface="Arial" panose="020B0604020202020204" pitchFamily="34" charset="0"/>
              <a:buNone/>
            </a:pPr>
            <a:r>
              <a:rPr lang="en-IN" altLang="x-none" dirty="0">
                <a:solidFill>
                  <a:srgbClr val="FF0000"/>
                </a:solidFill>
              </a:rPr>
              <a:t>	&lt;body&gt;</a:t>
            </a:r>
            <a:endParaRPr lang="en-IN" altLang="x-none" dirty="0">
              <a:solidFill>
                <a:srgbClr val="FF0000"/>
              </a:solidFill>
            </a:endParaRPr>
          </a:p>
          <a:p>
            <a:pPr marL="0" indent="0">
              <a:buFont typeface="Arial" panose="020B0604020202020204" pitchFamily="34" charset="0"/>
              <a:buNone/>
            </a:pPr>
            <a:r>
              <a:rPr lang="en-IN" altLang="x-none" dirty="0">
                <a:solidFill>
                  <a:srgbClr val="FF0000"/>
                </a:solidFill>
              </a:rPr>
              <a:t> 	&lt;/body&gt; </a:t>
            </a:r>
            <a:endParaRPr lang="en-IN" altLang="x-none" dirty="0">
              <a:solidFill>
                <a:srgbClr val="FF0000"/>
              </a:solidFill>
            </a:endParaRPr>
          </a:p>
          <a:p>
            <a:pPr marL="0" indent="0">
              <a:buFont typeface="Arial" panose="020B0604020202020204" pitchFamily="34" charset="0"/>
              <a:buNone/>
            </a:pPr>
            <a:r>
              <a:rPr lang="en-IN" altLang="x-none" dirty="0">
                <a:solidFill>
                  <a:srgbClr val="FF0000"/>
                </a:solidFill>
              </a:rPr>
              <a:t>&lt;/html&gt;</a:t>
            </a:r>
            <a:endParaRPr lang="en-IN" altLang="x-none" dirty="0">
              <a:solidFill>
                <a:srgbClr val="FF0000"/>
              </a:solidFill>
            </a:endParaRPr>
          </a:p>
        </p:txBody>
      </p:sp>
      <p:sp>
        <p:nvSpPr>
          <p:cNvPr id="26628" name="TextBox 3"/>
          <p:cNvSpPr txBox="1"/>
          <p:nvPr/>
        </p:nvSpPr>
        <p:spPr>
          <a:xfrm>
            <a:off x="5486400" y="5253038"/>
            <a:ext cx="6469063" cy="923925"/>
          </a:xfrm>
          <a:prstGeom prst="rect">
            <a:avLst/>
          </a:prstGeom>
          <a:noFill/>
          <a:ln w="9525">
            <a:noFill/>
          </a:ln>
        </p:spPr>
        <p:txBody>
          <a:bodyPr>
            <a:spAutoFit/>
          </a:bodyPr>
          <a:lstStyle>
            <a:lvl1pPr marL="342900" indent="-342900" algn="l" defTabSz="457200" rtl="0" eaLnBrk="1" latinLnBrk="0" hangingPunct="1">
              <a:spcBef>
                <a:spcPts val="1000"/>
              </a:spcBef>
              <a:spcAft>
                <a:spcPts val="0"/>
              </a:spcAft>
              <a:buClr>
                <a:schemeClr val="accent1"/>
              </a:buClr>
              <a:buFont typeface="Wingdings 3"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5pPr>
          </a:lstStyle>
          <a:p>
            <a:pPr marL="0" lvl="0" indent="0" defTabSz="914400">
              <a:spcBef>
                <a:spcPct val="0"/>
              </a:spcBef>
              <a:buClrTx/>
              <a:buFontTx/>
              <a:buNone/>
            </a:pPr>
            <a:r>
              <a:rPr lang="en-IN" altLang="x-none" dirty="0">
                <a:solidFill>
                  <a:schemeClr val="tx1"/>
                </a:solidFill>
                <a:latin typeface="Calibri" panose="020F0502020204030204" pitchFamily="34" charset="0"/>
              </a:rPr>
              <a:t>We can place the </a:t>
            </a:r>
            <a:r>
              <a:rPr lang="en-IN" altLang="x-none" b="1" dirty="0">
                <a:solidFill>
                  <a:schemeClr val="tx1"/>
                </a:solidFill>
                <a:latin typeface="Calibri" panose="020F0502020204030204" pitchFamily="34" charset="0"/>
              </a:rPr>
              <a:t>&lt;script&gt;</a:t>
            </a:r>
            <a:r>
              <a:rPr lang="en-IN" altLang="x-none" dirty="0">
                <a:solidFill>
                  <a:schemeClr val="tx1"/>
                </a:solidFill>
                <a:latin typeface="Calibri" panose="020F0502020204030204" pitchFamily="34" charset="0"/>
              </a:rPr>
              <a:t> tags, containing your JavaScript, anywhere within you web page, but it is normally recommended that we should keep it within the </a:t>
            </a:r>
            <a:r>
              <a:rPr lang="en-IN" altLang="x-none" b="1" dirty="0">
                <a:solidFill>
                  <a:schemeClr val="tx1"/>
                </a:solidFill>
                <a:latin typeface="Calibri" panose="020F0502020204030204" pitchFamily="34" charset="0"/>
              </a:rPr>
              <a:t>&lt;head&gt;</a:t>
            </a:r>
            <a:r>
              <a:rPr lang="en-IN" altLang="x-none" dirty="0">
                <a:solidFill>
                  <a:schemeClr val="tx1"/>
                </a:solidFill>
                <a:latin typeface="Calibri" panose="020F0502020204030204" pitchFamily="34" charset="0"/>
              </a:rPr>
              <a:t> tags.</a:t>
            </a:r>
            <a:endParaRPr lang="en-IN" altLang="x-none" dirty="0">
              <a:solidFill>
                <a:schemeClr val="tx1"/>
              </a:solidFill>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a:xfrm>
            <a:off x="1846263" y="601663"/>
            <a:ext cx="10515600" cy="1325562"/>
          </a:xfrm>
          <a:ln/>
        </p:spPr>
        <p:txBody>
          <a:bodyPr vert="horz" wrap="square" lIns="91440" tIns="45720" rIns="91440" bIns="45720" anchor="t" anchorCtr="0"/>
          <a:p>
            <a:r>
              <a:rPr lang="en-IN" altLang="x-none" b="1" dirty="0">
                <a:latin typeface="Times New Roman" panose="02020603050405020304" pitchFamily="18" charset="0"/>
                <a:cs typeface="Times New Roman" panose="02020603050405020304" pitchFamily="18" charset="0"/>
              </a:rPr>
              <a:t>External JavaScript File</a:t>
            </a:r>
            <a:endParaRPr lang="en-IN" altLang="x-none" b="1" dirty="0">
              <a:latin typeface="Times New Roman" panose="02020603050405020304" pitchFamily="18" charset="0"/>
              <a:ea typeface="Times New Roman" panose="02020603050405020304" pitchFamily="18" charset="0"/>
            </a:endParaRPr>
          </a:p>
        </p:txBody>
      </p:sp>
      <p:sp>
        <p:nvSpPr>
          <p:cNvPr id="11267" name="Content Placeholder 2"/>
          <p:cNvSpPr>
            <a:spLocks noGrp="1"/>
          </p:cNvSpPr>
          <p:nvPr>
            <p:ph idx="1"/>
          </p:nvPr>
        </p:nvSpPr>
        <p:spPr>
          <a:xfrm>
            <a:off x="403225" y="1839913"/>
            <a:ext cx="5910263" cy="4351338"/>
          </a:xfrm>
        </p:spPr>
        <p:txBody>
          <a:bodyPr vert="horz" lIns="91440" tIns="45720" rIns="91440" bIns="45720" rtlCol="0">
            <a:normAutofit lnSpcReduction="10000"/>
          </a:bodyPr>
          <a:lstStyle/>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2400" b="0" i="0" u="none" strike="noStrike" kern="1200" cap="none" spc="0" normalizeH="0" baseline="0" noProof="0" smtClean="0">
                <a:ln>
                  <a:noFill/>
                </a:ln>
                <a:solidFill>
                  <a:srgbClr val="FF0000"/>
                </a:solidFill>
                <a:effectLst/>
                <a:uLnTx/>
                <a:uFillTx/>
                <a:latin typeface="+mn-lt"/>
                <a:ea typeface="+mn-ea"/>
                <a:cs typeface="+mn-cs"/>
              </a:rPr>
              <a:t>&lt;html&gt; </a:t>
            </a:r>
            <a:endParaRPr kumimoji="0" lang="en-IN" sz="2400" b="0" i="0" u="none" strike="noStrike" kern="1200" cap="none" spc="0" normalizeH="0" baseline="0" noProof="0" smtClean="0">
              <a:ln>
                <a:noFill/>
              </a:ln>
              <a:solidFill>
                <a:srgbClr val="FF0000"/>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2400" b="0" i="0" u="none" strike="noStrike" kern="1200" cap="none" spc="0" normalizeH="0" baseline="0" noProof="0" smtClean="0">
                <a:ln>
                  <a:noFill/>
                </a:ln>
                <a:solidFill>
                  <a:srgbClr val="FF0000"/>
                </a:solidFill>
                <a:effectLst/>
                <a:uLnTx/>
                <a:uFillTx/>
                <a:latin typeface="+mn-lt"/>
                <a:ea typeface="+mn-ea"/>
                <a:cs typeface="+mn-cs"/>
              </a:rPr>
              <a:t>   &lt;head&gt; </a:t>
            </a:r>
            <a:endParaRPr kumimoji="0" lang="en-IN" sz="2400" b="0" i="0" u="none" strike="noStrike" kern="1200" cap="none" spc="0" normalizeH="0" baseline="0" noProof="0" smtClean="0">
              <a:ln>
                <a:noFill/>
              </a:ln>
              <a:solidFill>
                <a:srgbClr val="FF0000"/>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2400" b="1" i="0" u="none" strike="noStrike" kern="1200" cap="none" spc="0" normalizeH="0" baseline="0" noProof="0" smtClean="0">
                <a:ln>
                  <a:noFill/>
                </a:ln>
                <a:solidFill>
                  <a:srgbClr val="FF0000"/>
                </a:solidFill>
                <a:effectLst/>
                <a:uLnTx/>
                <a:uFillTx/>
                <a:latin typeface="+mn-lt"/>
                <a:ea typeface="+mn-ea"/>
                <a:cs typeface="+mn-cs"/>
              </a:rPr>
              <a:t>       </a:t>
            </a:r>
            <a:r>
              <a:rPr kumimoji="0" lang="en-IN" sz="2000" b="1" i="0" u="none" strike="noStrike" kern="1200" cap="none" spc="0" normalizeH="0" baseline="0" noProof="0" smtClean="0">
                <a:ln>
                  <a:noFill/>
                </a:ln>
                <a:solidFill>
                  <a:srgbClr val="FF0000"/>
                </a:solidFill>
                <a:effectLst/>
                <a:uLnTx/>
                <a:uFillTx/>
                <a:latin typeface="+mn-lt"/>
                <a:ea typeface="+mn-ea"/>
                <a:cs typeface="+mn-cs"/>
              </a:rPr>
              <a:t>&lt;script type="text/javascript"  src="filename.js" &gt;	</a:t>
            </a:r>
            <a:r>
              <a:rPr kumimoji="0" lang="en-IN" sz="2400" b="0" i="0" u="none" strike="noStrike" kern="1200" cap="none" spc="0" normalizeH="0" baseline="0" noProof="0" smtClean="0">
                <a:ln>
                  <a:noFill/>
                </a:ln>
                <a:solidFill>
                  <a:srgbClr val="FF0000"/>
                </a:solidFill>
                <a:effectLst/>
                <a:uLnTx/>
                <a:uFillTx/>
                <a:latin typeface="+mn-lt"/>
                <a:ea typeface="+mn-ea"/>
                <a:cs typeface="+mn-cs"/>
              </a:rPr>
              <a:t>………JavaScript code………..</a:t>
            </a:r>
            <a:endParaRPr kumimoji="0" lang="en-IN" sz="2400" b="0" i="0" u="none" strike="noStrike" kern="1200" cap="none" spc="0" normalizeH="0" baseline="0" noProof="0" smtClean="0">
              <a:ln>
                <a:noFill/>
              </a:ln>
              <a:solidFill>
                <a:srgbClr val="FF0000"/>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2400" b="1" i="0" u="none" strike="noStrike" kern="1200" cap="none" spc="0" normalizeH="0" baseline="0" noProof="0" smtClean="0">
                <a:ln>
                  <a:noFill/>
                </a:ln>
                <a:solidFill>
                  <a:srgbClr val="FF0000"/>
                </a:solidFill>
                <a:effectLst/>
                <a:uLnTx/>
                <a:uFillTx/>
                <a:latin typeface="+mn-lt"/>
                <a:ea typeface="+mn-ea"/>
                <a:cs typeface="+mn-cs"/>
              </a:rPr>
              <a:t>      </a:t>
            </a:r>
            <a:r>
              <a:rPr kumimoji="0" lang="en-IN" sz="2000" b="1" i="0" u="none" strike="noStrike" kern="1200" cap="none" spc="0" normalizeH="0" baseline="0" noProof="0" smtClean="0">
                <a:ln>
                  <a:noFill/>
                </a:ln>
                <a:solidFill>
                  <a:srgbClr val="FF0000"/>
                </a:solidFill>
                <a:effectLst/>
                <a:uLnTx/>
                <a:uFillTx/>
                <a:latin typeface="+mn-lt"/>
                <a:ea typeface="+mn-ea"/>
                <a:cs typeface="+mn-cs"/>
              </a:rPr>
              <a:t>&lt;/script&gt;</a:t>
            </a:r>
            <a:endParaRPr kumimoji="0" lang="en-IN" sz="2000" b="1" i="0" u="none" strike="noStrike" kern="1200" cap="none" spc="0" normalizeH="0" baseline="0" noProof="0" smtClean="0">
              <a:ln>
                <a:noFill/>
              </a:ln>
              <a:solidFill>
                <a:srgbClr val="FF0000"/>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2400" b="0" i="0" u="none" strike="noStrike" kern="1200" cap="none" spc="0" normalizeH="0" baseline="0" noProof="0" smtClean="0">
                <a:ln>
                  <a:noFill/>
                </a:ln>
                <a:solidFill>
                  <a:srgbClr val="FF0000"/>
                </a:solidFill>
                <a:effectLst/>
                <a:uLnTx/>
                <a:uFillTx/>
                <a:latin typeface="+mn-lt"/>
                <a:ea typeface="+mn-ea"/>
                <a:cs typeface="+mn-cs"/>
              </a:rPr>
              <a:t>   &lt;/head&gt;</a:t>
            </a:r>
            <a:endParaRPr kumimoji="0" lang="en-IN" sz="2400" b="0" i="0" u="none" strike="noStrike" kern="1200" cap="none" spc="0" normalizeH="0" baseline="0" noProof="0" smtClean="0">
              <a:ln>
                <a:noFill/>
              </a:ln>
              <a:solidFill>
                <a:srgbClr val="FF0000"/>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2400" b="0" i="0" u="none" strike="noStrike" kern="1200" cap="none" spc="0" normalizeH="0" baseline="0" noProof="0" smtClean="0">
                <a:ln>
                  <a:noFill/>
                </a:ln>
                <a:solidFill>
                  <a:srgbClr val="FF0000"/>
                </a:solidFill>
                <a:effectLst/>
                <a:uLnTx/>
                <a:uFillTx/>
                <a:latin typeface="+mn-lt"/>
                <a:ea typeface="+mn-ea"/>
                <a:cs typeface="+mn-cs"/>
              </a:rPr>
              <a:t>      &lt;body&gt;</a:t>
            </a:r>
            <a:endParaRPr kumimoji="0" lang="en-IN" sz="2400" b="0" i="0" u="none" strike="noStrike" kern="1200" cap="none" spc="0" normalizeH="0" baseline="0" noProof="0" smtClean="0">
              <a:ln>
                <a:noFill/>
              </a:ln>
              <a:solidFill>
                <a:srgbClr val="FF0000"/>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2400" b="0" i="0" u="none" strike="noStrike" kern="1200" cap="none" spc="0" normalizeH="0" baseline="0" noProof="0" smtClean="0">
                <a:ln>
                  <a:noFill/>
                </a:ln>
                <a:solidFill>
                  <a:srgbClr val="FF0000"/>
                </a:solidFill>
                <a:effectLst/>
                <a:uLnTx/>
                <a:uFillTx/>
                <a:latin typeface="+mn-lt"/>
                <a:ea typeface="+mn-ea"/>
                <a:cs typeface="+mn-cs"/>
              </a:rPr>
              <a:t>      &lt;/body&gt; </a:t>
            </a:r>
            <a:endParaRPr kumimoji="0" lang="en-IN" sz="2400" b="0" i="0" u="none" strike="noStrike" kern="1200" cap="none" spc="0" normalizeH="0" baseline="0" noProof="0" smtClean="0">
              <a:ln>
                <a:noFill/>
              </a:ln>
              <a:solidFill>
                <a:srgbClr val="FF0000"/>
              </a:solidFill>
              <a:effectLst/>
              <a:uLnTx/>
              <a:uFillTx/>
              <a:latin typeface="+mn-lt"/>
              <a:ea typeface="+mn-ea"/>
              <a:cs typeface="+mn-cs"/>
            </a:endParaRPr>
          </a:p>
          <a:p>
            <a:pPr marL="0" marR="0" lvl="0" indent="0" algn="l" defTabSz="457200" rtl="0" eaLnBrk="1" fontAlgn="auto" latinLnBrk="0" hangingPunct="1">
              <a:lnSpc>
                <a:spcPct val="100000"/>
              </a:lnSpc>
              <a:spcBef>
                <a:spcPts val="1000"/>
              </a:spcBef>
              <a:spcAft>
                <a:spcPts val="0"/>
              </a:spcAft>
              <a:buClr>
                <a:schemeClr val="accent1"/>
              </a:buClr>
              <a:buSzTx/>
              <a:buFont typeface="Arial" panose="020B0604020202020204" pitchFamily="34" charset="0"/>
              <a:buNone/>
              <a:defRPr/>
            </a:pPr>
            <a:r>
              <a:rPr kumimoji="0" lang="en-IN" sz="2400" b="0" i="0" u="none" strike="noStrike" kern="1200" cap="none" spc="0" normalizeH="0" baseline="0" noProof="0" smtClean="0">
                <a:ln>
                  <a:noFill/>
                </a:ln>
                <a:solidFill>
                  <a:srgbClr val="FF0000"/>
                </a:solidFill>
                <a:effectLst/>
                <a:uLnTx/>
                <a:uFillTx/>
                <a:latin typeface="+mn-lt"/>
                <a:ea typeface="+mn-ea"/>
                <a:cs typeface="+mn-cs"/>
              </a:rPr>
              <a:t>&lt;/html&gt;</a:t>
            </a:r>
            <a:endParaRPr kumimoji="0" lang="en-IN" sz="2400" b="0" i="0" u="none" strike="noStrike" kern="1200" cap="none" spc="0" normalizeH="0" baseline="0" noProof="0" smtClean="0">
              <a:ln>
                <a:noFill/>
              </a:ln>
              <a:solidFill>
                <a:srgbClr val="FF0000"/>
              </a:solidFill>
              <a:effectLst/>
              <a:uLnTx/>
              <a:uFillTx/>
              <a:latin typeface="+mn-lt"/>
              <a:ea typeface="+mn-ea"/>
              <a:cs typeface="+mn-cs"/>
            </a:endParaRPr>
          </a:p>
        </p:txBody>
      </p:sp>
      <p:sp>
        <p:nvSpPr>
          <p:cNvPr id="27652" name="TextBox 3"/>
          <p:cNvSpPr txBox="1"/>
          <p:nvPr/>
        </p:nvSpPr>
        <p:spPr>
          <a:xfrm>
            <a:off x="7388225" y="2278063"/>
            <a:ext cx="3965575" cy="1201737"/>
          </a:xfrm>
          <a:prstGeom prst="rect">
            <a:avLst/>
          </a:prstGeom>
          <a:noFill/>
          <a:ln w="9525">
            <a:noFill/>
          </a:ln>
        </p:spPr>
        <p:txBody>
          <a:bodyPr>
            <a:spAutoFit/>
          </a:bodyPr>
          <a:lstStyle>
            <a:lvl1pPr marL="342900" indent="-342900" algn="l" defTabSz="457200" rtl="0" eaLnBrk="1" latinLnBrk="0" hangingPunct="1">
              <a:spcBef>
                <a:spcPts val="1000"/>
              </a:spcBef>
              <a:spcAft>
                <a:spcPts val="0"/>
              </a:spcAft>
              <a:buClr>
                <a:schemeClr val="accent1"/>
              </a:buClr>
              <a:buFont typeface="Wingdings 3"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5pPr>
          </a:lstStyle>
          <a:p>
            <a:pPr marL="0" lvl="0" indent="0" defTabSz="914400">
              <a:spcBef>
                <a:spcPct val="0"/>
              </a:spcBef>
              <a:buClrTx/>
              <a:buFontTx/>
              <a:buNone/>
            </a:pPr>
            <a:r>
              <a:rPr lang="en-IN" altLang="x-none" dirty="0">
                <a:solidFill>
                  <a:srgbClr val="FF0000"/>
                </a:solidFill>
                <a:latin typeface="Calibri" panose="020F0502020204030204" pitchFamily="34" charset="0"/>
              </a:rPr>
              <a:t>function sayHello()</a:t>
            </a:r>
            <a:endParaRPr lang="en-IN" altLang="x-none" dirty="0">
              <a:solidFill>
                <a:srgbClr val="FF0000"/>
              </a:solidFill>
              <a:latin typeface="Calibri" panose="020F0502020204030204" pitchFamily="34" charset="0"/>
            </a:endParaRPr>
          </a:p>
          <a:p>
            <a:pPr marL="0" lvl="0" indent="0" defTabSz="914400">
              <a:spcBef>
                <a:spcPct val="0"/>
              </a:spcBef>
              <a:buClrTx/>
              <a:buFontTx/>
              <a:buNone/>
            </a:pPr>
            <a:r>
              <a:rPr lang="en-IN" altLang="x-none" dirty="0">
                <a:solidFill>
                  <a:srgbClr val="FF0000"/>
                </a:solidFill>
                <a:latin typeface="Calibri" panose="020F0502020204030204" pitchFamily="34" charset="0"/>
              </a:rPr>
              <a:t> { </a:t>
            </a:r>
            <a:endParaRPr lang="en-IN" altLang="x-none" dirty="0">
              <a:solidFill>
                <a:srgbClr val="FF0000"/>
              </a:solidFill>
              <a:latin typeface="Calibri" panose="020F0502020204030204" pitchFamily="34" charset="0"/>
            </a:endParaRPr>
          </a:p>
          <a:p>
            <a:pPr marL="0" lvl="0" indent="0" defTabSz="914400">
              <a:spcBef>
                <a:spcPct val="0"/>
              </a:spcBef>
              <a:buClrTx/>
              <a:buFontTx/>
              <a:buNone/>
            </a:pPr>
            <a:r>
              <a:rPr lang="en-IN" altLang="x-none" dirty="0">
                <a:solidFill>
                  <a:srgbClr val="FF0000"/>
                </a:solidFill>
                <a:latin typeface="Calibri" panose="020F0502020204030204" pitchFamily="34" charset="0"/>
              </a:rPr>
              <a:t>       alert("Hello World") </a:t>
            </a:r>
            <a:endParaRPr lang="en-IN" altLang="x-none" dirty="0">
              <a:solidFill>
                <a:srgbClr val="FF0000"/>
              </a:solidFill>
              <a:latin typeface="Calibri" panose="020F0502020204030204" pitchFamily="34" charset="0"/>
            </a:endParaRPr>
          </a:p>
          <a:p>
            <a:pPr marL="0" lvl="0" indent="0" defTabSz="914400">
              <a:spcBef>
                <a:spcPct val="0"/>
              </a:spcBef>
              <a:buClrTx/>
              <a:buFontTx/>
              <a:buNone/>
            </a:pPr>
            <a:r>
              <a:rPr lang="en-IN" altLang="x-none" dirty="0">
                <a:solidFill>
                  <a:srgbClr val="FF0000"/>
                </a:solidFill>
                <a:latin typeface="Calibri" panose="020F0502020204030204" pitchFamily="34" charset="0"/>
              </a:rPr>
              <a:t> }</a:t>
            </a:r>
            <a:endParaRPr lang="en-IN" altLang="x-none" dirty="0">
              <a:solidFill>
                <a:srgbClr val="FF0000"/>
              </a:solidFill>
              <a:latin typeface="Calibri" panose="020F0502020204030204" pitchFamily="34" charset="0"/>
            </a:endParaRPr>
          </a:p>
        </p:txBody>
      </p:sp>
      <p:sp>
        <p:nvSpPr>
          <p:cNvPr id="27653" name="TextBox 7"/>
          <p:cNvSpPr txBox="1"/>
          <p:nvPr/>
        </p:nvSpPr>
        <p:spPr>
          <a:xfrm>
            <a:off x="2833688" y="5972175"/>
            <a:ext cx="1047750" cy="368300"/>
          </a:xfrm>
          <a:prstGeom prst="rect">
            <a:avLst/>
          </a:prstGeom>
          <a:noFill/>
          <a:ln w="9525">
            <a:noFill/>
          </a:ln>
        </p:spPr>
        <p:txBody>
          <a:bodyPr wrap="none">
            <a:spAutoFit/>
          </a:bodyPr>
          <a:lstStyle>
            <a:lvl1pPr marL="342900" indent="-342900" algn="l" defTabSz="457200" rtl="0" eaLnBrk="1" latinLnBrk="0" hangingPunct="1">
              <a:spcBef>
                <a:spcPts val="1000"/>
              </a:spcBef>
              <a:spcAft>
                <a:spcPts val="0"/>
              </a:spcAft>
              <a:buClr>
                <a:schemeClr val="accent1"/>
              </a:buClr>
              <a:buFont typeface="Wingdings 3"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5pPr>
          </a:lstStyle>
          <a:p>
            <a:pPr marL="0" lvl="0" indent="0" defTabSz="914400">
              <a:spcBef>
                <a:spcPct val="0"/>
              </a:spcBef>
              <a:buClrTx/>
              <a:buFontTx/>
              <a:buNone/>
            </a:pPr>
            <a:r>
              <a:rPr lang="en-IN" altLang="x-none" dirty="0">
                <a:solidFill>
                  <a:schemeClr val="tx1"/>
                </a:solidFill>
                <a:latin typeface="Calibri" panose="020F0502020204030204" pitchFamily="34" charset="0"/>
              </a:rPr>
              <a:t>Test.html</a:t>
            </a:r>
            <a:endParaRPr lang="en-IN" altLang="x-none" dirty="0">
              <a:solidFill>
                <a:schemeClr val="tx1"/>
              </a:solidFill>
              <a:latin typeface="Calibri" panose="020F0502020204030204" pitchFamily="34" charset="0"/>
            </a:endParaRPr>
          </a:p>
        </p:txBody>
      </p:sp>
      <p:sp>
        <p:nvSpPr>
          <p:cNvPr id="27654" name="TextBox 8"/>
          <p:cNvSpPr txBox="1"/>
          <p:nvPr/>
        </p:nvSpPr>
        <p:spPr>
          <a:xfrm>
            <a:off x="7893050" y="3830638"/>
            <a:ext cx="1246188" cy="369887"/>
          </a:xfrm>
          <a:prstGeom prst="rect">
            <a:avLst/>
          </a:prstGeom>
          <a:noFill/>
          <a:ln w="9525">
            <a:noFill/>
          </a:ln>
        </p:spPr>
        <p:txBody>
          <a:bodyPr wrap="none">
            <a:spAutoFit/>
          </a:bodyPr>
          <a:lstStyle>
            <a:lvl1pPr marL="342900" indent="-342900" algn="l" defTabSz="457200" rtl="0" eaLnBrk="1" latinLnBrk="0" hangingPunct="1">
              <a:spcBef>
                <a:spcPts val="1000"/>
              </a:spcBef>
              <a:spcAft>
                <a:spcPts val="0"/>
              </a:spcAft>
              <a:buClr>
                <a:schemeClr val="accent1"/>
              </a:buClr>
              <a:buFont typeface="Wingdings 3" pitchFamily="18"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itchFamily="18"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itchFamily="18"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itchFamily="18" charset="2"/>
              <a:buChar char=""/>
              <a:defRPr sz="1200" kern="1200">
                <a:solidFill>
                  <a:schemeClr val="tx1">
                    <a:lumMod val="75000"/>
                    <a:lumOff val="25000"/>
                  </a:schemeClr>
                </a:solidFill>
                <a:latin typeface="+mn-lt"/>
                <a:ea typeface="+mn-ea"/>
                <a:cs typeface="+mn-cs"/>
              </a:defRPr>
            </a:lvl5pPr>
          </a:lstStyle>
          <a:p>
            <a:pPr marL="0" lvl="0" indent="0" defTabSz="914400">
              <a:spcBef>
                <a:spcPct val="0"/>
              </a:spcBef>
              <a:buClrTx/>
              <a:buFontTx/>
              <a:buNone/>
            </a:pPr>
            <a:r>
              <a:rPr lang="en-IN" altLang="x-none" dirty="0">
                <a:solidFill>
                  <a:schemeClr val="tx1"/>
                </a:solidFill>
                <a:latin typeface="Calibri" panose="020F0502020204030204" pitchFamily="34" charset="0"/>
              </a:rPr>
              <a:t>Filename.js</a:t>
            </a:r>
            <a:endParaRPr lang="en-IN" altLang="x-none" dirty="0">
              <a:solidFill>
                <a:schemeClr val="tx1"/>
              </a:solidFill>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otalTime>0</TotalTime>
  <Words>24978</Words>
  <Application>WPS Presentation</Application>
  <PresentationFormat>Widescreen</PresentationFormat>
  <Paragraphs>1200</Paragraphs>
  <Slides>51</Slides>
  <Notes>4</Notes>
  <HiddenSlides>7</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51</vt:i4>
      </vt:variant>
    </vt:vector>
  </HeadingPairs>
  <TitlesOfParts>
    <vt:vector size="65" baseType="lpstr">
      <vt:lpstr>Arial</vt:lpstr>
      <vt:lpstr>SimSun</vt:lpstr>
      <vt:lpstr>Wingdings</vt:lpstr>
      <vt:lpstr>Calibri</vt:lpstr>
      <vt:lpstr>Century Gothic</vt:lpstr>
      <vt:lpstr>Wingdings 3</vt:lpstr>
      <vt:lpstr>Symbol</vt:lpstr>
      <vt:lpstr>Times New Roman</vt:lpstr>
      <vt:lpstr>Calibri Light</vt:lpstr>
      <vt:lpstr>Consolas</vt:lpstr>
      <vt:lpstr>Verdana</vt:lpstr>
      <vt:lpstr>Microsoft YaHei</vt:lpstr>
      <vt:lpstr>Arial Unicode MS</vt:lpstr>
      <vt:lpstr>Wisp</vt:lpstr>
      <vt:lpstr>PowerPoint 演示文稿</vt:lpstr>
      <vt:lpstr>PowerPoint 演示文稿</vt:lpstr>
      <vt:lpstr>PowerPoint 演示文稿</vt:lpstr>
      <vt:lpstr>PowerPoint 演示文稿</vt:lpstr>
      <vt:lpstr>PowerPoint 演示文稿</vt:lpstr>
      <vt:lpstr>  _____ __ ___  ___ _____ ____ </vt:lpstr>
      <vt:lpstr>  ________ ______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priya goyal</dc:creator>
  <cp:lastModifiedBy>Adegoke Olusola</cp:lastModifiedBy>
  <cp:revision>109</cp:revision>
  <dcterms:created xsi:type="dcterms:W3CDTF">2016-09-01T04:29:42Z</dcterms:created>
  <dcterms:modified xsi:type="dcterms:W3CDTF">2024-05-02T12:19:53Z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CEA356801B6446E590F9618A2938CF8B_12</vt:lpwstr>
  </property>
  <property fmtid="{D5CDD505-2E9C-101B-9397-08002B2CF9AE}" pid="3" name="KSOProductBuildVer">
    <vt:lpwstr>1033-12.2.0.16731</vt:lpwstr>
  </property>
</Properties>
</file>