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0" r:id="rId3"/>
    <p:sldId id="337" r:id="rId5"/>
    <p:sldId id="319" r:id="rId6"/>
    <p:sldId id="339" r:id="rId7"/>
    <p:sldId id="277" r:id="rId8"/>
    <p:sldId id="273" r:id="rId9"/>
    <p:sldId id="284" r:id="rId10"/>
    <p:sldId id="320" r:id="rId11"/>
    <p:sldId id="340" r:id="rId12"/>
    <p:sldId id="341" r:id="rId13"/>
    <p:sldId id="343" r:id="rId14"/>
    <p:sldId id="344" r:id="rId15"/>
    <p:sldId id="345" r:id="rId16"/>
    <p:sldId id="328" r:id="rId17"/>
    <p:sldId id="329" r:id="rId18"/>
    <p:sldId id="330" r:id="rId19"/>
    <p:sldId id="334" r:id="rId20"/>
    <p:sldId id="331" r:id="rId21"/>
    <p:sldId id="366" r:id="rId22"/>
    <p:sldId id="347" r:id="rId23"/>
    <p:sldId id="348" r:id="rId24"/>
    <p:sldId id="349" r:id="rId25"/>
    <p:sldId id="350" r:id="rId26"/>
    <p:sldId id="353" r:id="rId27"/>
    <p:sldId id="352" r:id="rId28"/>
    <p:sldId id="354" r:id="rId29"/>
    <p:sldId id="357" r:id="rId30"/>
    <p:sldId id="359" r:id="rId31"/>
    <p:sldId id="360" r:id="rId32"/>
    <p:sldId id="361" r:id="rId33"/>
    <p:sldId id="364" r:id="rId34"/>
    <p:sldId id="365" r:id="rId35"/>
    <p:sldId id="27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2" d="100"/>
          <a:sy n="92" d="100"/>
        </p:scale>
        <p:origin x="-13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4EEAD-C1CE-497C-AA39-8385D3BFCA33}"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503696-4E55-4E58-9E1E-382F755011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68EF78-32F6-4F99-B1AD-2C9F1AAA10F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blinds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838200"/>
            <a:ext cx="10261600" cy="228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ectangle 6"/>
          <p:cNvSpPr/>
          <p:nvPr/>
        </p:nvSpPr>
        <p:spPr>
          <a:xfrm>
            <a:off x="883227" y="5901576"/>
            <a:ext cx="10261600" cy="228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Rectangle 7"/>
          <p:cNvSpPr/>
          <p:nvPr/>
        </p:nvSpPr>
        <p:spPr>
          <a:xfrm>
            <a:off x="1422400" y="304800"/>
            <a:ext cx="304800" cy="6400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0" y="360680"/>
            <a:ext cx="304800" cy="62534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91266" y="1683901"/>
            <a:ext cx="7763934" cy="2646878"/>
          </a:xfrm>
          <a:prstGeom prst="rect">
            <a:avLst/>
          </a:prstGeom>
        </p:spPr>
        <p:txBody>
          <a:bodyPr wrap="square">
            <a:spAutoFit/>
          </a:bodyPr>
          <a:lstStyle/>
          <a:p>
            <a:pPr algn="ctr"/>
            <a:r>
              <a:rPr lang="en-US" sz="16600" b="1" dirty="0" smtClean="0">
                <a:solidFill>
                  <a:srgbClr val="FFFF00"/>
                </a:solidFill>
                <a:latin typeface="Times New Roman" panose="02020603050405020304" pitchFamily="18" charset="0"/>
                <a:cs typeface="Times New Roman" panose="02020603050405020304" pitchFamily="18" charset="0"/>
              </a:rPr>
              <a:t>CSS</a:t>
            </a:r>
            <a:endParaRPr lang="en-US" sz="16600" b="1" dirty="0">
              <a:solidFill>
                <a:srgbClr val="FFFF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2652" y="4360510"/>
            <a:ext cx="5965095" cy="830997"/>
          </a:xfrm>
          <a:prstGeom prst="rect">
            <a:avLst/>
          </a:prstGeom>
        </p:spPr>
        <p:txBody>
          <a:bodyPr wrap="none">
            <a:spAutoFit/>
          </a:bodyPr>
          <a:lstStyle/>
          <a:p>
            <a:pPr algn="ctr"/>
            <a:r>
              <a:rPr lang="en-US" sz="4800" b="1" dirty="0" smtClean="0">
                <a:solidFill>
                  <a:srgbClr val="FFFF00"/>
                </a:solidFill>
                <a:latin typeface="Times New Roman" panose="02020603050405020304" pitchFamily="18" charset="0"/>
                <a:cs typeface="Times New Roman" panose="02020603050405020304" pitchFamily="18" charset="0"/>
              </a:rPr>
              <a:t>Cascading Style Sheet</a:t>
            </a:r>
            <a:endParaRPr lang="en-US" sz="48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75602" y="2470657"/>
            <a:ext cx="45719" cy="3404854"/>
          </a:xfrm>
          <a:custGeom>
            <a:avLst/>
            <a:gdLst/>
            <a:ahLst/>
            <a:cxnLst/>
            <a:rect l="l" t="t" r="r" b="b"/>
            <a:pathLst>
              <a:path h="3022600">
                <a:moveTo>
                  <a:pt x="0" y="0"/>
                </a:moveTo>
                <a:lnTo>
                  <a:pt x="0" y="3022091"/>
                </a:lnTo>
              </a:path>
            </a:pathLst>
          </a:custGeom>
          <a:ln w="12700">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469253" y="2465958"/>
            <a:ext cx="4137660" cy="3409553"/>
            <a:chOff x="6469253" y="2465958"/>
            <a:chExt cx="4137660" cy="3027045"/>
          </a:xfrm>
        </p:grpSpPr>
        <p:sp>
          <p:nvSpPr>
            <p:cNvPr id="4" name="object 4"/>
            <p:cNvSpPr/>
            <p:nvPr/>
          </p:nvSpPr>
          <p:spPr>
            <a:xfrm>
              <a:off x="6469253" y="2470657"/>
              <a:ext cx="4137660" cy="3022600"/>
            </a:xfrm>
            <a:custGeom>
              <a:avLst/>
              <a:gdLst/>
              <a:ahLst/>
              <a:cxnLst/>
              <a:rect l="l" t="t" r="r" b="b"/>
              <a:pathLst>
                <a:path w="4137659" h="3022600">
                  <a:moveTo>
                    <a:pt x="4131055" y="0"/>
                  </a:moveTo>
                  <a:lnTo>
                    <a:pt x="4131055" y="3022091"/>
                  </a:lnTo>
                </a:path>
                <a:path w="4137659" h="3022600">
                  <a:moveTo>
                    <a:pt x="0" y="6350"/>
                  </a:moveTo>
                  <a:lnTo>
                    <a:pt x="4137405" y="6350"/>
                  </a:lnTo>
                </a:path>
                <a:path w="4137659" h="3022600">
                  <a:moveTo>
                    <a:pt x="0" y="3015741"/>
                  </a:moveTo>
                  <a:lnTo>
                    <a:pt x="4137405" y="3015741"/>
                  </a:lnTo>
                </a:path>
              </a:pathLst>
            </a:custGeom>
            <a:ln w="12700">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6478270" y="2472308"/>
              <a:ext cx="4109720" cy="335280"/>
            </a:xfrm>
            <a:custGeom>
              <a:avLst/>
              <a:gdLst/>
              <a:ahLst/>
              <a:cxnLst/>
              <a:rect l="l" t="t" r="r" b="b"/>
              <a:pathLst>
                <a:path w="4109720" h="335280">
                  <a:moveTo>
                    <a:pt x="4109593" y="0"/>
                  </a:moveTo>
                  <a:lnTo>
                    <a:pt x="0" y="0"/>
                  </a:lnTo>
                  <a:lnTo>
                    <a:pt x="0" y="335279"/>
                  </a:lnTo>
                  <a:lnTo>
                    <a:pt x="4109593" y="335279"/>
                  </a:lnTo>
                  <a:lnTo>
                    <a:pt x="4109593"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6478270" y="2465958"/>
              <a:ext cx="4109720" cy="347980"/>
            </a:xfrm>
            <a:custGeom>
              <a:avLst/>
              <a:gdLst/>
              <a:ahLst/>
              <a:cxnLst/>
              <a:rect l="l" t="t" r="r" b="b"/>
              <a:pathLst>
                <a:path w="4109720" h="347980">
                  <a:moveTo>
                    <a:pt x="0" y="0"/>
                  </a:moveTo>
                  <a:lnTo>
                    <a:pt x="0" y="347979"/>
                  </a:lnTo>
                </a:path>
                <a:path w="4109720" h="347980">
                  <a:moveTo>
                    <a:pt x="4109465" y="0"/>
                  </a:moveTo>
                  <a:lnTo>
                    <a:pt x="4109465" y="347979"/>
                  </a:lnTo>
                </a:path>
              </a:pathLst>
            </a:custGeom>
            <a:ln w="12700">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6471920" y="2465958"/>
              <a:ext cx="4122420" cy="12700"/>
            </a:xfrm>
            <a:custGeom>
              <a:avLst/>
              <a:gdLst/>
              <a:ahLst/>
              <a:cxnLst/>
              <a:rect l="l" t="t" r="r" b="b"/>
              <a:pathLst>
                <a:path w="4122420" h="12700">
                  <a:moveTo>
                    <a:pt x="0" y="12700"/>
                  </a:moveTo>
                  <a:lnTo>
                    <a:pt x="4122165" y="12700"/>
                  </a:lnTo>
                  <a:lnTo>
                    <a:pt x="4122165" y="0"/>
                  </a:lnTo>
                  <a:lnTo>
                    <a:pt x="0" y="0"/>
                  </a:lnTo>
                  <a:lnTo>
                    <a:pt x="0" y="1270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6471920" y="2807588"/>
              <a:ext cx="4122420" cy="0"/>
            </a:xfrm>
            <a:custGeom>
              <a:avLst/>
              <a:gdLst/>
              <a:ahLst/>
              <a:cxnLst/>
              <a:rect l="l" t="t" r="r" b="b"/>
              <a:pathLst>
                <a:path w="4122420">
                  <a:moveTo>
                    <a:pt x="0" y="0"/>
                  </a:moveTo>
                  <a:lnTo>
                    <a:pt x="4122165" y="0"/>
                  </a:lnTo>
                </a:path>
              </a:pathLst>
            </a:custGeom>
            <a:ln w="12700">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9" name="object 9"/>
          <p:cNvSpPr txBox="1">
            <a:spLocks noGrp="1"/>
          </p:cNvSpPr>
          <p:nvPr>
            <p:ph type="title"/>
          </p:nvPr>
        </p:nvSpPr>
        <p:spPr>
          <a:xfrm>
            <a:off x="1028700" y="212722"/>
            <a:ext cx="4447309" cy="843821"/>
          </a:xfrm>
          <a:prstGeom prst="rect">
            <a:avLst/>
          </a:prstGeom>
        </p:spPr>
        <p:txBody>
          <a:bodyPr vert="horz" wrap="square" lIns="0" tIns="12700" rIns="0" bIns="0" rtlCol="0">
            <a:spAutoFit/>
          </a:bodyPr>
          <a:lstStyle/>
          <a:p>
            <a:pPr marL="12700">
              <a:lnSpc>
                <a:spcPct val="100000"/>
              </a:lnSpc>
              <a:spcBef>
                <a:spcPts val="100"/>
              </a:spcBef>
            </a:pPr>
            <a:r>
              <a:rPr sz="5400" spc="10" dirty="0" smtClean="0">
                <a:solidFill>
                  <a:srgbClr val="FFFF00"/>
                </a:solidFill>
                <a:latin typeface="Times New Roman" panose="02020603050405020304" pitchFamily="18" charset="0"/>
                <a:cs typeface="Times New Roman" panose="02020603050405020304" pitchFamily="18" charset="0"/>
              </a:rPr>
              <a:t>Example</a:t>
            </a:r>
            <a:endParaRPr sz="5400" spc="10" dirty="0">
              <a:solidFill>
                <a:srgbClr val="FFFF00"/>
              </a:solidFill>
              <a:latin typeface="Times New Roman" panose="02020603050405020304" pitchFamily="18" charset="0"/>
              <a:cs typeface="Times New Roman" panose="02020603050405020304" pitchFamily="18" charset="0"/>
            </a:endParaRPr>
          </a:p>
        </p:txBody>
      </p:sp>
      <p:sp>
        <p:nvSpPr>
          <p:cNvPr id="10" name="object 10"/>
          <p:cNvSpPr/>
          <p:nvPr/>
        </p:nvSpPr>
        <p:spPr>
          <a:xfrm>
            <a:off x="1371853" y="2469894"/>
            <a:ext cx="5022850" cy="3405617"/>
          </a:xfrm>
          <a:custGeom>
            <a:avLst/>
            <a:gdLst/>
            <a:ahLst/>
            <a:cxnLst/>
            <a:rect l="l" t="t" r="r" b="b"/>
            <a:pathLst>
              <a:path w="5022850" h="3011170">
                <a:moveTo>
                  <a:pt x="6350" y="0"/>
                </a:moveTo>
                <a:lnTo>
                  <a:pt x="6350" y="3010789"/>
                </a:lnTo>
              </a:path>
              <a:path w="5022850" h="3011170">
                <a:moveTo>
                  <a:pt x="5016246" y="0"/>
                </a:moveTo>
                <a:lnTo>
                  <a:pt x="5016246" y="3010789"/>
                </a:lnTo>
              </a:path>
              <a:path w="5022850" h="3011170">
                <a:moveTo>
                  <a:pt x="0" y="6350"/>
                </a:moveTo>
                <a:lnTo>
                  <a:pt x="5022596" y="6350"/>
                </a:lnTo>
              </a:path>
              <a:path w="5022850" h="3011170">
                <a:moveTo>
                  <a:pt x="0" y="3004439"/>
                </a:moveTo>
                <a:lnTo>
                  <a:pt x="5022596" y="3004439"/>
                </a:lnTo>
              </a:path>
            </a:pathLst>
          </a:custGeom>
          <a:ln w="12700">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1418589" y="2528442"/>
            <a:ext cx="5063364" cy="3347070"/>
          </a:xfrm>
          <a:prstGeom prst="rect">
            <a:avLst/>
          </a:prstGeom>
        </p:spPr>
        <p:txBody>
          <a:bodyPr vert="horz" wrap="square" lIns="0" tIns="12700" rIns="0" bIns="0" rtlCol="0">
            <a:spAutoFit/>
          </a:bodyPr>
          <a:lstStyle/>
          <a:p>
            <a:pPr marL="12700">
              <a:lnSpc>
                <a:spcPct val="100000"/>
              </a:lnSpc>
              <a:spcBef>
                <a:spcPts val="100"/>
              </a:spcBef>
            </a:pPr>
            <a:r>
              <a:rPr sz="1800" b="1" spc="45" dirty="0">
                <a:solidFill>
                  <a:srgbClr val="FFFF00"/>
                </a:solidFill>
                <a:latin typeface="Times New Roman" panose="02020603050405020304" pitchFamily="18" charset="0"/>
                <a:cs typeface="Times New Roman" panose="02020603050405020304" pitchFamily="18" charset="0"/>
              </a:rPr>
              <a:t>&lt;html&gt;</a:t>
            </a:r>
            <a:endParaRPr sz="1800" dirty="0">
              <a:solidFill>
                <a:srgbClr val="FFFF00"/>
              </a:solidFill>
              <a:latin typeface="Times New Roman" panose="02020603050405020304" pitchFamily="18" charset="0"/>
              <a:cs typeface="Times New Roman" panose="02020603050405020304" pitchFamily="18" charset="0"/>
            </a:endParaRPr>
          </a:p>
          <a:p>
            <a:pPr marL="12700">
              <a:lnSpc>
                <a:spcPct val="100000"/>
              </a:lnSpc>
            </a:pPr>
            <a:r>
              <a:rPr sz="1800" b="1" spc="55" dirty="0">
                <a:solidFill>
                  <a:srgbClr val="FFFF00"/>
                </a:solidFill>
                <a:latin typeface="Times New Roman" panose="02020603050405020304" pitchFamily="18" charset="0"/>
                <a:cs typeface="Times New Roman" panose="02020603050405020304" pitchFamily="18" charset="0"/>
              </a:rPr>
              <a:t>&lt;head&gt;</a:t>
            </a:r>
            <a:endParaRPr sz="1800" dirty="0">
              <a:solidFill>
                <a:srgbClr val="FFFF00"/>
              </a:solidFill>
              <a:latin typeface="Times New Roman" panose="02020603050405020304" pitchFamily="18" charset="0"/>
              <a:cs typeface="Times New Roman" panose="02020603050405020304" pitchFamily="18" charset="0"/>
            </a:endParaRPr>
          </a:p>
          <a:p>
            <a:pPr marL="12700">
              <a:lnSpc>
                <a:spcPct val="100000"/>
              </a:lnSpc>
              <a:spcBef>
                <a:spcPts val="10"/>
              </a:spcBef>
            </a:pPr>
            <a:r>
              <a:rPr lang="en-US" sz="1800" b="1" spc="40" dirty="0" smtClean="0">
                <a:solidFill>
                  <a:srgbClr val="00B0F0"/>
                </a:solidFill>
                <a:latin typeface="Times New Roman" panose="02020603050405020304" pitchFamily="18" charset="0"/>
                <a:cs typeface="Times New Roman" panose="02020603050405020304" pitchFamily="18" charset="0"/>
              </a:rPr>
              <a:t>	</a:t>
            </a:r>
            <a:r>
              <a:rPr sz="1800" b="1" spc="40" dirty="0" smtClean="0">
                <a:solidFill>
                  <a:srgbClr val="00B0F0"/>
                </a:solidFill>
                <a:latin typeface="Times New Roman" panose="02020603050405020304" pitchFamily="18" charset="0"/>
                <a:cs typeface="Times New Roman" panose="02020603050405020304" pitchFamily="18" charset="0"/>
              </a:rPr>
              <a:t>&lt;</a:t>
            </a:r>
            <a:r>
              <a:rPr sz="1800" b="1" spc="40" dirty="0">
                <a:solidFill>
                  <a:srgbClr val="00B0F0"/>
                </a:solidFill>
                <a:latin typeface="Times New Roman" panose="02020603050405020304" pitchFamily="18" charset="0"/>
                <a:cs typeface="Times New Roman" panose="02020603050405020304" pitchFamily="18" charset="0"/>
              </a:rPr>
              <a:t>style&gt;</a:t>
            </a:r>
            <a:r>
              <a:rPr sz="1800" b="1" spc="40" dirty="0">
                <a:solidFill>
                  <a:srgbClr val="FFC000"/>
                </a:solidFill>
                <a:latin typeface="Times New Roman" panose="02020603050405020304" pitchFamily="18" charset="0"/>
                <a:cs typeface="Times New Roman" panose="02020603050405020304" pitchFamily="18" charset="0"/>
              </a:rPr>
              <a:t> </a:t>
            </a:r>
            <a:r>
              <a:rPr sz="1800" b="1" dirty="0">
                <a:solidFill>
                  <a:srgbClr val="FFC000"/>
                </a:solidFill>
                <a:latin typeface="Times New Roman" panose="02020603050405020304" pitchFamily="18" charset="0"/>
                <a:cs typeface="Times New Roman" panose="02020603050405020304" pitchFamily="18" charset="0"/>
              </a:rPr>
              <a:t>p </a:t>
            </a:r>
            <a:r>
              <a:rPr sz="1800" b="1" spc="-10" dirty="0">
                <a:solidFill>
                  <a:srgbClr val="538235"/>
                </a:solidFill>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font-family</a:t>
            </a:r>
            <a:r>
              <a:rPr sz="1800" b="1" spc="-1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Arial; </a:t>
            </a:r>
            <a:endParaRPr lang="en-US" sz="1800" spc="-10" dirty="0" smtClean="0">
              <a:latin typeface="Times New Roman" panose="02020603050405020304" pitchFamily="18" charset="0"/>
              <a:cs typeface="Times New Roman" panose="02020603050405020304" pitchFamily="18" charset="0"/>
            </a:endParaRPr>
          </a:p>
          <a:p>
            <a:pPr marL="12700">
              <a:lnSpc>
                <a:spcPct val="100000"/>
              </a:lnSpc>
              <a:spcBef>
                <a:spcPts val="10"/>
              </a:spcBef>
            </a:pPr>
            <a:r>
              <a:rPr lang="en-US" spc="-10" dirty="0">
                <a:latin typeface="Times New Roman" panose="02020603050405020304" pitchFamily="18" charset="0"/>
                <a:cs typeface="Times New Roman" panose="02020603050405020304" pitchFamily="18" charset="0"/>
              </a:rPr>
              <a:t>	</a:t>
            </a:r>
            <a:r>
              <a:rPr lang="en-US" spc="-10"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color</a:t>
            </a:r>
            <a:r>
              <a:rPr sz="1800" spc="-10" dirty="0">
                <a:latin typeface="Times New Roman" panose="02020603050405020304" pitchFamily="18" charset="0"/>
                <a:cs typeface="Times New Roman" panose="02020603050405020304" pitchFamily="18" charset="0"/>
              </a:rPr>
              <a:t>: red;</a:t>
            </a:r>
            <a:r>
              <a:rPr sz="1800" spc="60" dirty="0">
                <a:latin typeface="Times New Roman" panose="02020603050405020304" pitchFamily="18" charset="0"/>
                <a:cs typeface="Times New Roman" panose="02020603050405020304" pitchFamily="18" charset="0"/>
              </a:rPr>
              <a:t> </a:t>
            </a:r>
            <a:endParaRPr lang="en-US" sz="1800" spc="60" dirty="0" smtClean="0">
              <a:latin typeface="Times New Roman" panose="02020603050405020304" pitchFamily="18" charset="0"/>
              <a:cs typeface="Times New Roman" panose="02020603050405020304" pitchFamily="18" charset="0"/>
            </a:endParaRPr>
          </a:p>
          <a:p>
            <a:pPr marL="12700">
              <a:lnSpc>
                <a:spcPct val="100000"/>
              </a:lnSpc>
              <a:spcBef>
                <a:spcPts val="10"/>
              </a:spcBef>
            </a:pPr>
            <a:r>
              <a:rPr lang="en-US" spc="60" dirty="0">
                <a:latin typeface="Times New Roman" panose="02020603050405020304" pitchFamily="18" charset="0"/>
                <a:cs typeface="Times New Roman" panose="02020603050405020304" pitchFamily="18" charset="0"/>
              </a:rPr>
              <a:t>	</a:t>
            </a:r>
            <a:r>
              <a:rPr lang="en-US" spc="60" dirty="0" smtClean="0">
                <a:latin typeface="Times New Roman" panose="02020603050405020304" pitchFamily="18" charset="0"/>
                <a:cs typeface="Times New Roman" panose="02020603050405020304" pitchFamily="18" charset="0"/>
              </a:rPr>
              <a:t>	   </a:t>
            </a:r>
            <a:r>
              <a:rPr sz="1800" spc="-5" dirty="0" err="1" smtClean="0">
                <a:latin typeface="Times New Roman" panose="02020603050405020304" pitchFamily="18" charset="0"/>
                <a:cs typeface="Times New Roman" panose="02020603050405020304" pitchFamily="18" charset="0"/>
              </a:rPr>
              <a:t>background-</a:t>
            </a:r>
            <a:r>
              <a:rPr sz="1800" spc="-10" dirty="0" err="1" smtClean="0">
                <a:latin typeface="Times New Roman" panose="02020603050405020304" pitchFamily="18" charset="0"/>
                <a:cs typeface="Times New Roman" panose="02020603050405020304" pitchFamily="18" charset="0"/>
              </a:rPr>
              <a:t>color:black</a:t>
            </a:r>
            <a:r>
              <a:rPr sz="1800" spc="-10" dirty="0">
                <a:latin typeface="Times New Roman" panose="02020603050405020304" pitchFamily="18" charset="0"/>
                <a:cs typeface="Times New Roman" panose="02020603050405020304" pitchFamily="18" charset="0"/>
              </a:rPr>
              <a:t>;</a:t>
            </a:r>
            <a:r>
              <a:rPr sz="1800" b="1" spc="-10" dirty="0">
                <a:solidFill>
                  <a:srgbClr val="538235"/>
                </a:solidFill>
                <a:latin typeface="Times New Roman" panose="02020603050405020304" pitchFamily="18" charset="0"/>
                <a:cs typeface="Times New Roman" panose="02020603050405020304" pitchFamily="18" charset="0"/>
              </a:rPr>
              <a:t>}</a:t>
            </a:r>
            <a:r>
              <a:rPr sz="1800" b="1" spc="85" dirty="0">
                <a:solidFill>
                  <a:srgbClr val="538235"/>
                </a:solidFill>
                <a:latin typeface="Times New Roman" panose="02020603050405020304" pitchFamily="18" charset="0"/>
                <a:cs typeface="Times New Roman" panose="02020603050405020304" pitchFamily="18" charset="0"/>
              </a:rPr>
              <a:t> </a:t>
            </a:r>
            <a:endParaRPr lang="en-US" sz="1800" b="1" spc="85" dirty="0" smtClean="0">
              <a:solidFill>
                <a:srgbClr val="538235"/>
              </a:solidFill>
              <a:latin typeface="Times New Roman" panose="02020603050405020304" pitchFamily="18" charset="0"/>
              <a:cs typeface="Times New Roman" panose="02020603050405020304" pitchFamily="18" charset="0"/>
            </a:endParaRPr>
          </a:p>
          <a:p>
            <a:pPr marL="12700">
              <a:lnSpc>
                <a:spcPts val="2155"/>
              </a:lnSpc>
              <a:spcBef>
                <a:spcPts val="5"/>
              </a:spcBef>
            </a:pPr>
            <a:r>
              <a:rPr lang="en-US" sz="1800" b="1" spc="95" dirty="0" smtClean="0">
                <a:solidFill>
                  <a:srgbClr val="00B0F0"/>
                </a:solidFill>
                <a:latin typeface="Times New Roman" panose="02020603050405020304" pitchFamily="18" charset="0"/>
                <a:cs typeface="Times New Roman" panose="02020603050405020304" pitchFamily="18" charset="0"/>
              </a:rPr>
              <a:t>	</a:t>
            </a:r>
            <a:r>
              <a:rPr sz="1800" b="1" spc="95" dirty="0" smtClean="0">
                <a:solidFill>
                  <a:srgbClr val="00B0F0"/>
                </a:solidFill>
                <a:latin typeface="Times New Roman" panose="02020603050405020304" pitchFamily="18" charset="0"/>
                <a:cs typeface="Times New Roman" panose="02020603050405020304" pitchFamily="18" charset="0"/>
              </a:rPr>
              <a:t>&lt;/</a:t>
            </a:r>
            <a:r>
              <a:rPr sz="1800" b="1" spc="95" dirty="0">
                <a:solidFill>
                  <a:srgbClr val="00B0F0"/>
                </a:solidFill>
                <a:latin typeface="Times New Roman" panose="02020603050405020304" pitchFamily="18" charset="0"/>
                <a:cs typeface="Times New Roman" panose="02020603050405020304" pitchFamily="18" charset="0"/>
              </a:rPr>
              <a:t>style&gt;</a:t>
            </a:r>
            <a:endParaRPr sz="1800" dirty="0">
              <a:solidFill>
                <a:srgbClr val="00B0F0"/>
              </a:solidFill>
              <a:latin typeface="Times New Roman" panose="02020603050405020304" pitchFamily="18" charset="0"/>
              <a:cs typeface="Times New Roman" panose="02020603050405020304" pitchFamily="18" charset="0"/>
            </a:endParaRPr>
          </a:p>
          <a:p>
            <a:pPr marL="12700">
              <a:lnSpc>
                <a:spcPts val="2155"/>
              </a:lnSpc>
            </a:pPr>
            <a:r>
              <a:rPr sz="1800" b="1" spc="114" dirty="0">
                <a:solidFill>
                  <a:srgbClr val="FFFF00"/>
                </a:solidFill>
                <a:latin typeface="Times New Roman" panose="02020603050405020304" pitchFamily="18" charset="0"/>
                <a:cs typeface="Times New Roman" panose="02020603050405020304" pitchFamily="18" charset="0"/>
              </a:rPr>
              <a:t>&lt;/head&gt;</a:t>
            </a:r>
            <a:endParaRPr sz="1800" dirty="0">
              <a:solidFill>
                <a:srgbClr val="FFFF00"/>
              </a:solidFill>
              <a:latin typeface="Times New Roman" panose="02020603050405020304" pitchFamily="18" charset="0"/>
              <a:cs typeface="Times New Roman" panose="02020603050405020304" pitchFamily="18" charset="0"/>
            </a:endParaRPr>
          </a:p>
          <a:p>
            <a:pPr marL="12700">
              <a:lnSpc>
                <a:spcPct val="100000"/>
              </a:lnSpc>
            </a:pPr>
            <a:r>
              <a:rPr sz="1800" b="1" spc="50" dirty="0">
                <a:solidFill>
                  <a:srgbClr val="FFFF00"/>
                </a:solidFill>
                <a:latin typeface="Times New Roman" panose="02020603050405020304" pitchFamily="18" charset="0"/>
                <a:cs typeface="Times New Roman" panose="02020603050405020304" pitchFamily="18" charset="0"/>
              </a:rPr>
              <a:t>&lt;body&gt;</a:t>
            </a:r>
            <a:endParaRPr sz="1800" dirty="0">
              <a:solidFill>
                <a:srgbClr val="FFFF00"/>
              </a:solidFill>
              <a:latin typeface="Times New Roman" panose="02020603050405020304" pitchFamily="18" charset="0"/>
              <a:cs typeface="Times New Roman" panose="02020603050405020304" pitchFamily="18" charset="0"/>
            </a:endParaRPr>
          </a:p>
          <a:p>
            <a:pPr marL="12700">
              <a:lnSpc>
                <a:spcPct val="100000"/>
              </a:lnSpc>
            </a:pPr>
            <a:r>
              <a:rPr lang="en-US" sz="1800" b="1" spc="110" dirty="0" smtClean="0">
                <a:solidFill>
                  <a:srgbClr val="00B0F0"/>
                </a:solidFill>
                <a:latin typeface="Times New Roman" panose="02020603050405020304" pitchFamily="18" charset="0"/>
                <a:cs typeface="Times New Roman" panose="02020603050405020304" pitchFamily="18" charset="0"/>
              </a:rPr>
              <a:t>	</a:t>
            </a:r>
            <a:r>
              <a:rPr sz="1800" b="1" spc="110" dirty="0" smtClean="0">
                <a:solidFill>
                  <a:srgbClr val="00B0F0"/>
                </a:solidFill>
                <a:latin typeface="Times New Roman" panose="02020603050405020304" pitchFamily="18" charset="0"/>
                <a:cs typeface="Times New Roman" panose="02020603050405020304" pitchFamily="18" charset="0"/>
              </a:rPr>
              <a:t>&lt;</a:t>
            </a:r>
            <a:r>
              <a:rPr sz="1800" b="1" spc="110" dirty="0">
                <a:solidFill>
                  <a:srgbClr val="00B0F0"/>
                </a:solidFill>
                <a:latin typeface="Times New Roman" panose="02020603050405020304" pitchFamily="18" charset="0"/>
                <a:cs typeface="Times New Roman" panose="02020603050405020304" pitchFamily="18" charset="0"/>
              </a:rPr>
              <a:t>p&gt;</a:t>
            </a:r>
            <a:r>
              <a:rPr sz="1800" b="1" spc="110" dirty="0">
                <a:solidFill>
                  <a:srgbClr val="FFC000"/>
                </a:solidFill>
                <a:latin typeface="Times New Roman" panose="02020603050405020304" pitchFamily="18" charset="0"/>
                <a:cs typeface="Times New Roman" panose="02020603050405020304" pitchFamily="18" charset="0"/>
              </a:rPr>
              <a:t> </a:t>
            </a:r>
            <a:r>
              <a:rPr sz="1800" b="1" spc="110" dirty="0" smtClean="0">
                <a:solidFill>
                  <a:srgbClr val="FFC000"/>
                </a:solidFill>
                <a:latin typeface="Times New Roman" panose="02020603050405020304" pitchFamily="18" charset="0"/>
                <a:cs typeface="Times New Roman" panose="02020603050405020304" pitchFamily="18" charset="0"/>
              </a:rPr>
              <a:t>&lt;</a:t>
            </a:r>
            <a:r>
              <a:rPr sz="1800" b="1" spc="110" dirty="0">
                <a:solidFill>
                  <a:srgbClr val="FFC000"/>
                </a:solidFill>
                <a:latin typeface="Times New Roman" panose="02020603050405020304" pitchFamily="18" charset="0"/>
                <a:cs typeface="Times New Roman" panose="02020603050405020304" pitchFamily="18" charset="0"/>
              </a:rPr>
              <a:t>b&gt; </a:t>
            </a:r>
            <a:r>
              <a:rPr sz="1800" spc="-75" dirty="0">
                <a:latin typeface="Times New Roman" panose="02020603050405020304" pitchFamily="18" charset="0"/>
                <a:cs typeface="Times New Roman" panose="02020603050405020304" pitchFamily="18" charset="0"/>
              </a:rPr>
              <a:t>Welcome </a:t>
            </a:r>
            <a:r>
              <a:rPr sz="1800" spc="20" dirty="0">
                <a:latin typeface="Times New Roman" panose="02020603050405020304" pitchFamily="18" charset="0"/>
                <a:cs typeface="Times New Roman" panose="02020603050405020304" pitchFamily="18" charset="0"/>
              </a:rPr>
              <a:t>to </a:t>
            </a:r>
            <a:r>
              <a:rPr lang="en-US" sz="1800" spc="20" dirty="0" smtClean="0">
                <a:latin typeface="Times New Roman" panose="02020603050405020304" pitchFamily="18" charset="0"/>
                <a:cs typeface="Times New Roman" panose="02020603050405020304" pitchFamily="18" charset="0"/>
              </a:rPr>
              <a:t>Coder Decoder</a:t>
            </a:r>
            <a:r>
              <a:rPr sz="1800" b="1" spc="204" dirty="0" smtClean="0">
                <a:solidFill>
                  <a:srgbClr val="FFC000"/>
                </a:solidFill>
                <a:latin typeface="Times New Roman" panose="02020603050405020304" pitchFamily="18" charset="0"/>
                <a:cs typeface="Times New Roman" panose="02020603050405020304" pitchFamily="18" charset="0"/>
              </a:rPr>
              <a:t>&lt;/</a:t>
            </a:r>
            <a:r>
              <a:rPr sz="1800" b="1" spc="204" dirty="0">
                <a:solidFill>
                  <a:srgbClr val="FFC000"/>
                </a:solidFill>
                <a:latin typeface="Times New Roman" panose="02020603050405020304" pitchFamily="18" charset="0"/>
                <a:cs typeface="Times New Roman" panose="02020603050405020304" pitchFamily="18" charset="0"/>
              </a:rPr>
              <a:t>b</a:t>
            </a:r>
            <a:r>
              <a:rPr sz="1800" b="1" spc="204" dirty="0" smtClean="0">
                <a:solidFill>
                  <a:srgbClr val="FFC000"/>
                </a:solidFill>
                <a:latin typeface="Times New Roman" panose="02020603050405020304" pitchFamily="18" charset="0"/>
                <a:cs typeface="Times New Roman" panose="02020603050405020304" pitchFamily="18" charset="0"/>
              </a:rPr>
              <a:t>&gt;</a:t>
            </a:r>
            <a:r>
              <a:rPr lang="en-US" sz="1800" b="1" spc="204" dirty="0" smtClean="0">
                <a:solidFill>
                  <a:srgbClr val="FFC000"/>
                </a:solidFill>
                <a:latin typeface="Times New Roman" panose="02020603050405020304" pitchFamily="18" charset="0"/>
                <a:cs typeface="Times New Roman" panose="02020603050405020304" pitchFamily="18" charset="0"/>
              </a:rPr>
              <a:t> 	</a:t>
            </a:r>
            <a:r>
              <a:rPr sz="1800" b="1" spc="204" dirty="0" smtClean="0">
                <a:solidFill>
                  <a:srgbClr val="00B0F0"/>
                </a:solidFill>
                <a:latin typeface="Times New Roman" panose="02020603050405020304" pitchFamily="18" charset="0"/>
                <a:cs typeface="Times New Roman" panose="02020603050405020304" pitchFamily="18" charset="0"/>
              </a:rPr>
              <a:t>&lt;/</a:t>
            </a:r>
            <a:r>
              <a:rPr sz="1800" b="1" spc="204" dirty="0">
                <a:solidFill>
                  <a:srgbClr val="00B0F0"/>
                </a:solidFill>
                <a:latin typeface="Times New Roman" panose="02020603050405020304" pitchFamily="18" charset="0"/>
                <a:cs typeface="Times New Roman" panose="02020603050405020304" pitchFamily="18" charset="0"/>
              </a:rPr>
              <a:t>p&gt;</a:t>
            </a:r>
            <a:endParaRPr sz="1800" dirty="0">
              <a:solidFill>
                <a:srgbClr val="00B0F0"/>
              </a:solidFill>
              <a:latin typeface="Times New Roman" panose="02020603050405020304" pitchFamily="18" charset="0"/>
              <a:cs typeface="Times New Roman" panose="02020603050405020304" pitchFamily="18" charset="0"/>
            </a:endParaRPr>
          </a:p>
          <a:p>
            <a:pPr marL="12700">
              <a:lnSpc>
                <a:spcPct val="100000"/>
              </a:lnSpc>
            </a:pPr>
            <a:r>
              <a:rPr sz="1800" b="1" spc="114" dirty="0">
                <a:solidFill>
                  <a:srgbClr val="FFFF00"/>
                </a:solidFill>
                <a:latin typeface="Times New Roman" panose="02020603050405020304" pitchFamily="18" charset="0"/>
                <a:cs typeface="Times New Roman" panose="02020603050405020304" pitchFamily="18" charset="0"/>
              </a:rPr>
              <a:t>&lt;/body&gt;</a:t>
            </a:r>
            <a:endParaRPr sz="1800" dirty="0">
              <a:solidFill>
                <a:srgbClr val="FFFF00"/>
              </a:solidFill>
              <a:latin typeface="Times New Roman" panose="02020603050405020304" pitchFamily="18" charset="0"/>
              <a:cs typeface="Times New Roman" panose="02020603050405020304" pitchFamily="18" charset="0"/>
            </a:endParaRPr>
          </a:p>
          <a:p>
            <a:pPr marL="12700">
              <a:lnSpc>
                <a:spcPct val="100000"/>
              </a:lnSpc>
            </a:pPr>
            <a:r>
              <a:rPr sz="1800" b="1" spc="110" dirty="0">
                <a:solidFill>
                  <a:srgbClr val="FFFF00"/>
                </a:solidFill>
                <a:latin typeface="Times New Roman" panose="02020603050405020304" pitchFamily="18" charset="0"/>
                <a:cs typeface="Times New Roman" panose="02020603050405020304" pitchFamily="18" charset="0"/>
              </a:rPr>
              <a:t>&lt;/html&gt;</a:t>
            </a:r>
            <a:endParaRPr sz="1800" dirty="0">
              <a:solidFill>
                <a:srgbClr val="FFFF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6481953" y="2483357"/>
            <a:ext cx="4112260" cy="276358"/>
          </a:xfrm>
          <a:prstGeom prst="rect">
            <a:avLst/>
          </a:prstGeom>
          <a:solidFill>
            <a:srgbClr val="000000"/>
          </a:solidFill>
        </p:spPr>
        <p:txBody>
          <a:bodyPr vert="horz" wrap="square" lIns="0" tIns="29845" rIns="0" bIns="0" rtlCol="0">
            <a:spAutoFit/>
          </a:bodyPr>
          <a:lstStyle/>
          <a:p>
            <a:pPr marL="88265">
              <a:lnSpc>
                <a:spcPct val="100000"/>
              </a:lnSpc>
              <a:spcBef>
                <a:spcPts val="235"/>
              </a:spcBef>
            </a:pPr>
            <a:r>
              <a:rPr sz="1600" b="1" spc="-10" dirty="0">
                <a:solidFill>
                  <a:srgbClr val="FF0000"/>
                </a:solidFill>
                <a:latin typeface="Times New Roman" panose="02020603050405020304" pitchFamily="18" charset="0"/>
                <a:cs typeface="Times New Roman" panose="02020603050405020304" pitchFamily="18" charset="0"/>
              </a:rPr>
              <a:t>Welcome </a:t>
            </a:r>
            <a:r>
              <a:rPr sz="1600" b="1" spc="-5" dirty="0">
                <a:solidFill>
                  <a:srgbClr val="FF0000"/>
                </a:solidFill>
                <a:latin typeface="Times New Roman" panose="02020603050405020304" pitchFamily="18" charset="0"/>
                <a:cs typeface="Times New Roman" panose="02020603050405020304" pitchFamily="18" charset="0"/>
              </a:rPr>
              <a:t>to </a:t>
            </a:r>
            <a:r>
              <a:rPr lang="en-US" sz="1600" b="1" spc="-5" dirty="0" smtClean="0">
                <a:solidFill>
                  <a:srgbClr val="FF0000"/>
                </a:solidFill>
                <a:latin typeface="Times New Roman" panose="02020603050405020304" pitchFamily="18" charset="0"/>
                <a:cs typeface="Times New Roman" panose="02020603050405020304" pitchFamily="18" charset="0"/>
              </a:rPr>
              <a:t>Coder Decoder</a:t>
            </a:r>
            <a:endParaRPr sz="16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1371853" y="1410234"/>
            <a:ext cx="10317920"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00"/>
                </a:solidFill>
                <a:uFill>
                  <a:solidFill>
                    <a:srgbClr val="000000"/>
                  </a:solidFill>
                </a:uFill>
                <a:latin typeface="Times New Roman" panose="02020603050405020304" pitchFamily="18" charset="0"/>
                <a:cs typeface="Times New Roman" panose="02020603050405020304" pitchFamily="18" charset="0"/>
              </a:rPr>
              <a:t>Selector </a:t>
            </a:r>
            <a:r>
              <a:rPr sz="2800" b="1" dirty="0">
                <a:solidFill>
                  <a:srgbClr val="FFFF00"/>
                </a:solidFill>
                <a:uFill>
                  <a:solidFill>
                    <a:srgbClr val="000000"/>
                  </a:solidFill>
                </a:uFill>
                <a:latin typeface="Times New Roman" panose="02020603050405020304" pitchFamily="18" charset="0"/>
                <a:cs typeface="Times New Roman" panose="02020603050405020304" pitchFamily="18" charset="0"/>
              </a:rPr>
              <a:t>-</a:t>
            </a:r>
            <a:r>
              <a:rPr sz="1800" b="1" dirty="0">
                <a:solidFill>
                  <a:srgbClr val="FFFF00"/>
                </a:solidFill>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 </a:t>
            </a:r>
            <a:r>
              <a:rPr sz="1800" spc="-10" dirty="0">
                <a:latin typeface="Times New Roman" panose="02020603050405020304" pitchFamily="18" charset="0"/>
                <a:cs typeface="Times New Roman" panose="02020603050405020304" pitchFamily="18" charset="0"/>
              </a:rPr>
              <a:t>want </a:t>
            </a:r>
            <a:r>
              <a:rPr sz="1800" dirty="0">
                <a:latin typeface="Times New Roman" panose="02020603050405020304" pitchFamily="18" charset="0"/>
                <a:cs typeface="Times New Roman" panose="02020603050405020304" pitchFamily="18" charset="0"/>
              </a:rPr>
              <a:t>the </a:t>
            </a:r>
            <a:r>
              <a:rPr sz="1800" spc="-15" dirty="0">
                <a:latin typeface="Times New Roman" panose="02020603050405020304" pitchFamily="18" charset="0"/>
                <a:cs typeface="Times New Roman" panose="02020603050405020304" pitchFamily="18" charset="0"/>
              </a:rPr>
              <a:t>text </a:t>
            </a:r>
            <a:r>
              <a:rPr sz="1800" spc="-10" dirty="0">
                <a:latin typeface="Times New Roman" panose="02020603050405020304" pitchFamily="18" charset="0"/>
                <a:cs typeface="Times New Roman" panose="02020603050405020304" pitchFamily="18" charset="0"/>
              </a:rPr>
              <a:t>color </a:t>
            </a:r>
            <a:r>
              <a:rPr sz="1800" spc="-5" dirty="0">
                <a:latin typeface="Times New Roman" panose="02020603050405020304" pitchFamily="18" charset="0"/>
                <a:cs typeface="Times New Roman" panose="02020603050405020304" pitchFamily="18" charset="0"/>
              </a:rPr>
              <a:t>of </a:t>
            </a:r>
            <a:r>
              <a:rPr sz="1800" spc="-20" dirty="0">
                <a:latin typeface="Times New Roman" panose="02020603050405020304" pitchFamily="18" charset="0"/>
                <a:cs typeface="Times New Roman" panose="02020603050405020304" pitchFamily="18" charset="0"/>
              </a:rPr>
              <a:t>my </a:t>
            </a:r>
            <a:r>
              <a:rPr sz="1800" spc="-10" dirty="0">
                <a:latin typeface="Times New Roman" panose="02020603050405020304" pitchFamily="18" charset="0"/>
                <a:cs typeface="Times New Roman" panose="02020603050405020304" pitchFamily="18" charset="0"/>
              </a:rPr>
              <a:t>paragraph to </a:t>
            </a:r>
            <a:r>
              <a:rPr sz="1800" dirty="0">
                <a:latin typeface="Times New Roman" panose="02020603050405020304" pitchFamily="18" charset="0"/>
                <a:cs typeface="Times New Roman" panose="02020603050405020304" pitchFamily="18" charset="0"/>
              </a:rPr>
              <a:t>be </a:t>
            </a:r>
            <a:r>
              <a:rPr sz="2800" b="1" u="sng" spc="-10" dirty="0">
                <a:solidFill>
                  <a:srgbClr val="00B0F0"/>
                </a:solidFill>
                <a:uFill>
                  <a:solidFill>
                    <a:srgbClr val="000000"/>
                  </a:solidFill>
                </a:uFill>
                <a:latin typeface="Times New Roman" panose="02020603050405020304" pitchFamily="18" charset="0"/>
                <a:cs typeface="Times New Roman" panose="02020603050405020304" pitchFamily="18" charset="0"/>
              </a:rPr>
              <a:t>red</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 the </a:t>
            </a:r>
            <a:r>
              <a:rPr sz="1800" spc="-10" dirty="0">
                <a:latin typeface="Times New Roman" panose="02020603050405020304" pitchFamily="18" charset="0"/>
                <a:cs typeface="Times New Roman" panose="02020603050405020304" pitchFamily="18" charset="0"/>
              </a:rPr>
              <a:t>background color to </a:t>
            </a:r>
            <a:r>
              <a:rPr sz="1800" spc="-5" dirty="0">
                <a:latin typeface="Times New Roman" panose="02020603050405020304" pitchFamily="18" charset="0"/>
                <a:cs typeface="Times New Roman" panose="02020603050405020304" pitchFamily="18" charset="0"/>
              </a:rPr>
              <a:t>be</a:t>
            </a:r>
            <a:r>
              <a:rPr sz="1800" spc="245" dirty="0">
                <a:latin typeface="Times New Roman" panose="02020603050405020304" pitchFamily="18" charset="0"/>
                <a:cs typeface="Times New Roman" panose="02020603050405020304" pitchFamily="18" charset="0"/>
              </a:rPr>
              <a:t> </a:t>
            </a:r>
            <a:r>
              <a:rPr sz="2400" b="1" u="sng" spc="-5" dirty="0">
                <a:solidFill>
                  <a:srgbClr val="00B0F0"/>
                </a:solidFill>
                <a:uFill>
                  <a:solidFill>
                    <a:srgbClr val="000000"/>
                  </a:solidFill>
                </a:uFill>
                <a:latin typeface="Times New Roman" panose="02020603050405020304" pitchFamily="18" charset="0"/>
                <a:cs typeface="Times New Roman" panose="02020603050405020304" pitchFamily="18" charset="0"/>
              </a:rPr>
              <a:t>black</a:t>
            </a:r>
            <a:r>
              <a:rPr sz="2800" b="1" u="sng" spc="-5" dirty="0">
                <a:latin typeface="Times New Roman" panose="02020603050405020304" pitchFamily="18" charset="0"/>
                <a:cs typeface="Times New Roman" panose="02020603050405020304" pitchFamily="18" charset="0"/>
              </a:rPr>
              <a:t>.</a:t>
            </a:r>
            <a:endParaRPr sz="1800" b="1" u="sng" dirty="0">
              <a:latin typeface="Times New Roman" panose="02020603050405020304" pitchFamily="18" charset="0"/>
              <a:cs typeface="Times New Roman" panose="02020603050405020304" pitchFamily="18" charset="0"/>
            </a:endParaRPr>
          </a:p>
        </p:txBody>
      </p:sp>
      <p:sp>
        <p:nvSpPr>
          <p:cNvPr id="14" name="object 14"/>
          <p:cNvSpPr/>
          <p:nvPr/>
        </p:nvSpPr>
        <p:spPr>
          <a:xfrm>
            <a:off x="2177978" y="1853945"/>
            <a:ext cx="211929" cy="1320165"/>
          </a:xfrm>
          <a:custGeom>
            <a:avLst/>
            <a:gdLst/>
            <a:ahLst/>
            <a:cxnLst/>
            <a:rect l="l" t="t" r="r" b="b"/>
            <a:pathLst>
              <a:path w="76200" h="1320164">
                <a:moveTo>
                  <a:pt x="0" y="1243456"/>
                </a:moveTo>
                <a:lnTo>
                  <a:pt x="37846" y="1319783"/>
                </a:lnTo>
                <a:lnTo>
                  <a:pt x="69861" y="1256283"/>
                </a:lnTo>
                <a:lnTo>
                  <a:pt x="28193" y="1256283"/>
                </a:lnTo>
                <a:lnTo>
                  <a:pt x="28237" y="1243551"/>
                </a:lnTo>
                <a:lnTo>
                  <a:pt x="0" y="1243456"/>
                </a:lnTo>
                <a:close/>
              </a:path>
              <a:path w="76200" h="1320164">
                <a:moveTo>
                  <a:pt x="28237" y="1243551"/>
                </a:moveTo>
                <a:lnTo>
                  <a:pt x="28193" y="1256283"/>
                </a:lnTo>
                <a:lnTo>
                  <a:pt x="48006" y="1256283"/>
                </a:lnTo>
                <a:lnTo>
                  <a:pt x="48049" y="1243617"/>
                </a:lnTo>
                <a:lnTo>
                  <a:pt x="28237" y="1243551"/>
                </a:lnTo>
                <a:close/>
              </a:path>
              <a:path w="76200" h="1320164">
                <a:moveTo>
                  <a:pt x="48049" y="1243617"/>
                </a:moveTo>
                <a:lnTo>
                  <a:pt x="48006" y="1256283"/>
                </a:lnTo>
                <a:lnTo>
                  <a:pt x="69861" y="1256283"/>
                </a:lnTo>
                <a:lnTo>
                  <a:pt x="76200" y="1243711"/>
                </a:lnTo>
                <a:lnTo>
                  <a:pt x="48049" y="1243617"/>
                </a:lnTo>
                <a:close/>
              </a:path>
              <a:path w="76200" h="1320164">
                <a:moveTo>
                  <a:pt x="52324" y="0"/>
                </a:moveTo>
                <a:lnTo>
                  <a:pt x="32512" y="0"/>
                </a:lnTo>
                <a:lnTo>
                  <a:pt x="28237" y="1243551"/>
                </a:lnTo>
                <a:lnTo>
                  <a:pt x="48049" y="1243617"/>
                </a:lnTo>
                <a:lnTo>
                  <a:pt x="52324"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par>
                                <p:cTn id="35" presetID="22" presetClass="entr" presetSubtype="4"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1" grpId="0"/>
      <p:bldP spid="12" grpId="0" animBg="1"/>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74" y="300452"/>
            <a:ext cx="6454900" cy="751488"/>
          </a:xfrm>
          <a:prstGeom prst="rect">
            <a:avLst/>
          </a:prstGeom>
        </p:spPr>
        <p:txBody>
          <a:bodyPr vert="horz" wrap="square" lIns="0" tIns="12700" rIns="0" bIns="0" rtlCol="0">
            <a:spAutoFit/>
          </a:bodyPr>
          <a:lstStyle/>
          <a:p>
            <a:pPr marL="12700">
              <a:lnSpc>
                <a:spcPct val="100000"/>
              </a:lnSpc>
              <a:spcBef>
                <a:spcPts val="100"/>
              </a:spcBef>
            </a:pPr>
            <a:r>
              <a:rPr sz="4800" spc="-170" dirty="0">
                <a:solidFill>
                  <a:srgbClr val="FFFF00"/>
                </a:solidFill>
              </a:rPr>
              <a:t>CSS </a:t>
            </a:r>
            <a:r>
              <a:rPr sz="4800" spc="-25" dirty="0">
                <a:solidFill>
                  <a:srgbClr val="FFFF00"/>
                </a:solidFill>
              </a:rPr>
              <a:t>Selectors</a:t>
            </a:r>
            <a:r>
              <a:rPr sz="4800" spc="125" dirty="0">
                <a:solidFill>
                  <a:srgbClr val="FFFF00"/>
                </a:solidFill>
              </a:rPr>
              <a:t> </a:t>
            </a:r>
            <a:endParaRPr sz="4800" spc="-5" dirty="0">
              <a:solidFill>
                <a:srgbClr val="FFFF00"/>
              </a:solidFill>
            </a:endParaRPr>
          </a:p>
        </p:txBody>
      </p:sp>
      <p:sp>
        <p:nvSpPr>
          <p:cNvPr id="3" name="object 3"/>
          <p:cNvSpPr txBox="1"/>
          <p:nvPr/>
        </p:nvSpPr>
        <p:spPr>
          <a:xfrm>
            <a:off x="736442" y="1081008"/>
            <a:ext cx="9207658" cy="5598969"/>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B0F0"/>
                </a:solidFill>
                <a:uFill>
                  <a:solidFill>
                    <a:srgbClr val="000000"/>
                  </a:solidFill>
                </a:uFill>
                <a:latin typeface="Times New Roman" panose="02020603050405020304"/>
                <a:cs typeface="Times New Roman" panose="02020603050405020304"/>
              </a:rPr>
              <a:t>Declaring </a:t>
            </a:r>
            <a:r>
              <a:rPr sz="3200" b="1" spc="-50" dirty="0">
                <a:solidFill>
                  <a:srgbClr val="00B0F0"/>
                </a:solidFill>
                <a:uFill>
                  <a:solidFill>
                    <a:srgbClr val="000000"/>
                  </a:solidFill>
                </a:uFill>
                <a:latin typeface="Times New Roman" panose="02020603050405020304"/>
                <a:cs typeface="Times New Roman" panose="02020603050405020304"/>
              </a:rPr>
              <a:t>a </a:t>
            </a:r>
            <a:r>
              <a:rPr sz="3200" b="1" spc="-114" dirty="0">
                <a:solidFill>
                  <a:srgbClr val="00B0F0"/>
                </a:solidFill>
                <a:uFill>
                  <a:solidFill>
                    <a:srgbClr val="000000"/>
                  </a:solidFill>
                </a:uFill>
                <a:latin typeface="Times New Roman" panose="02020603050405020304"/>
                <a:cs typeface="Times New Roman" panose="02020603050405020304"/>
              </a:rPr>
              <a:t>CSS </a:t>
            </a:r>
            <a:r>
              <a:rPr sz="3200" b="1" spc="-30" dirty="0">
                <a:solidFill>
                  <a:srgbClr val="00B0F0"/>
                </a:solidFill>
                <a:uFill>
                  <a:solidFill>
                    <a:srgbClr val="000000"/>
                  </a:solidFill>
                </a:uFill>
                <a:latin typeface="Times New Roman" panose="02020603050405020304"/>
                <a:cs typeface="Times New Roman" panose="02020603050405020304"/>
              </a:rPr>
              <a:t>Rule </a:t>
            </a:r>
            <a:r>
              <a:rPr sz="3200" b="1" spc="-85" dirty="0">
                <a:solidFill>
                  <a:srgbClr val="00B0F0"/>
                </a:solidFill>
                <a:uFill>
                  <a:solidFill>
                    <a:srgbClr val="000000"/>
                  </a:solidFill>
                </a:uFill>
                <a:latin typeface="Times New Roman" panose="02020603050405020304"/>
                <a:cs typeface="Times New Roman" panose="02020603050405020304"/>
              </a:rPr>
              <a:t>for </a:t>
            </a:r>
            <a:r>
              <a:rPr sz="3200" b="1" spc="-50" dirty="0">
                <a:solidFill>
                  <a:srgbClr val="00B0F0"/>
                </a:solidFill>
                <a:uFill>
                  <a:solidFill>
                    <a:srgbClr val="000000"/>
                  </a:solidFill>
                </a:uFill>
                <a:latin typeface="Times New Roman" panose="02020603050405020304"/>
                <a:cs typeface="Times New Roman" panose="02020603050405020304"/>
              </a:rPr>
              <a:t>a </a:t>
            </a:r>
            <a:r>
              <a:rPr sz="3200" b="1" spc="25" dirty="0">
                <a:solidFill>
                  <a:srgbClr val="00B0F0"/>
                </a:solidFill>
                <a:uFill>
                  <a:solidFill>
                    <a:srgbClr val="000000"/>
                  </a:solidFill>
                </a:uFill>
                <a:latin typeface="Times New Roman" panose="02020603050405020304"/>
                <a:cs typeface="Times New Roman" panose="02020603050405020304"/>
              </a:rPr>
              <a:t>Elements</a:t>
            </a:r>
            <a:r>
              <a:rPr sz="3200" b="1" spc="265" dirty="0">
                <a:solidFill>
                  <a:srgbClr val="00B0F0"/>
                </a:solidFill>
                <a:uFill>
                  <a:solidFill>
                    <a:srgbClr val="000000"/>
                  </a:solidFill>
                </a:uFill>
                <a:latin typeface="Times New Roman" panose="02020603050405020304"/>
                <a:cs typeface="Times New Roman" panose="02020603050405020304"/>
              </a:rPr>
              <a:t> </a:t>
            </a:r>
            <a:r>
              <a:rPr sz="3200" b="1" spc="-60" dirty="0">
                <a:solidFill>
                  <a:srgbClr val="00B0F0"/>
                </a:solidFill>
                <a:uFill>
                  <a:solidFill>
                    <a:srgbClr val="000000"/>
                  </a:solidFill>
                </a:uFill>
                <a:latin typeface="Times New Roman" panose="02020603050405020304"/>
                <a:cs typeface="Times New Roman" panose="02020603050405020304"/>
              </a:rPr>
              <a:t>Attribute</a:t>
            </a:r>
            <a:endParaRPr sz="3200" dirty="0">
              <a:solidFill>
                <a:srgbClr val="00B0F0"/>
              </a:solidFill>
              <a:latin typeface="Times New Roman" panose="02020603050405020304"/>
              <a:cs typeface="Times New Roman" panose="02020603050405020304"/>
            </a:endParaRPr>
          </a:p>
          <a:p>
            <a:pPr marL="12700">
              <a:lnSpc>
                <a:spcPct val="100000"/>
              </a:lnSpc>
              <a:spcBef>
                <a:spcPts val="2405"/>
              </a:spcBef>
            </a:pPr>
            <a:r>
              <a:rPr sz="2800" spc="40" dirty="0">
                <a:latin typeface="Times New Roman" panose="02020603050405020304"/>
                <a:cs typeface="Times New Roman" panose="02020603050405020304"/>
              </a:rPr>
              <a:t>It </a:t>
            </a:r>
            <a:r>
              <a:rPr sz="2800" spc="-120" dirty="0">
                <a:latin typeface="Times New Roman" panose="02020603050405020304"/>
                <a:cs typeface="Times New Roman" panose="02020603050405020304"/>
              </a:rPr>
              <a:t>will </a:t>
            </a:r>
            <a:r>
              <a:rPr sz="2800" spc="-85" dirty="0">
                <a:latin typeface="Times New Roman" panose="02020603050405020304"/>
                <a:cs typeface="Times New Roman" panose="02020603050405020304"/>
              </a:rPr>
              <a:t>style </a:t>
            </a:r>
            <a:r>
              <a:rPr sz="2800" spc="-114" dirty="0">
                <a:latin typeface="Times New Roman" panose="02020603050405020304"/>
                <a:cs typeface="Times New Roman" panose="02020603050405020304"/>
              </a:rPr>
              <a:t>all </a:t>
            </a:r>
            <a:r>
              <a:rPr sz="2800" spc="-5" dirty="0">
                <a:latin typeface="Times New Roman" panose="02020603050405020304"/>
                <a:cs typeface="Times New Roman" panose="02020603050405020304"/>
              </a:rPr>
              <a:t>the </a:t>
            </a:r>
            <a:r>
              <a:rPr sz="2800" dirty="0">
                <a:latin typeface="Times New Roman" panose="02020603050405020304"/>
                <a:cs typeface="Times New Roman" panose="02020603050405020304"/>
              </a:rPr>
              <a:t>content </a:t>
            </a:r>
            <a:r>
              <a:rPr sz="2800" spc="-5" dirty="0">
                <a:latin typeface="Times New Roman" panose="02020603050405020304"/>
                <a:cs typeface="Times New Roman" panose="02020603050405020304"/>
              </a:rPr>
              <a:t>of </a:t>
            </a:r>
            <a:r>
              <a:rPr sz="2800" dirty="0">
                <a:latin typeface="Times New Roman" panose="02020603050405020304"/>
                <a:cs typeface="Times New Roman" panose="02020603050405020304"/>
              </a:rPr>
              <a:t>that </a:t>
            </a:r>
            <a:r>
              <a:rPr sz="2800" spc="-40" dirty="0">
                <a:latin typeface="Times New Roman" panose="02020603050405020304"/>
                <a:cs typeface="Times New Roman" panose="02020603050405020304"/>
              </a:rPr>
              <a:t>element </a:t>
            </a:r>
            <a:r>
              <a:rPr sz="2800" spc="-65" dirty="0">
                <a:latin typeface="Times New Roman" panose="02020603050405020304"/>
                <a:cs typeface="Times New Roman" panose="02020603050405020304"/>
              </a:rPr>
              <a:t>which </a:t>
            </a:r>
            <a:r>
              <a:rPr sz="2800" spc="-85" dirty="0">
                <a:latin typeface="Times New Roman" panose="02020603050405020304"/>
                <a:cs typeface="Times New Roman" panose="02020603050405020304"/>
              </a:rPr>
              <a:t>you </a:t>
            </a:r>
            <a:r>
              <a:rPr sz="2800" spc="-55" dirty="0">
                <a:latin typeface="Times New Roman" panose="02020603050405020304"/>
                <a:cs typeface="Times New Roman" panose="02020603050405020304"/>
              </a:rPr>
              <a:t>are</a:t>
            </a:r>
            <a:r>
              <a:rPr sz="2800" spc="305" dirty="0">
                <a:latin typeface="Times New Roman" panose="02020603050405020304"/>
                <a:cs typeface="Times New Roman" panose="02020603050405020304"/>
              </a:rPr>
              <a:t> </a:t>
            </a:r>
            <a:r>
              <a:rPr sz="2800" spc="-75" dirty="0">
                <a:latin typeface="Times New Roman" panose="02020603050405020304"/>
                <a:cs typeface="Times New Roman" panose="02020603050405020304"/>
              </a:rPr>
              <a:t>selecting.</a:t>
            </a:r>
            <a:endParaRPr sz="2800" dirty="0">
              <a:latin typeface="Times New Roman" panose="02020603050405020304"/>
              <a:cs typeface="Times New Roman" panose="02020603050405020304"/>
            </a:endParaRPr>
          </a:p>
          <a:p>
            <a:pPr>
              <a:lnSpc>
                <a:spcPct val="100000"/>
              </a:lnSpc>
              <a:spcBef>
                <a:spcPts val="5"/>
              </a:spcBef>
            </a:pPr>
            <a:endParaRPr sz="1100" dirty="0">
              <a:latin typeface="Times New Roman" panose="02020603050405020304"/>
              <a:cs typeface="Times New Roman" panose="02020603050405020304"/>
            </a:endParaRPr>
          </a:p>
          <a:p>
            <a:pPr marL="12700">
              <a:lnSpc>
                <a:spcPct val="100000"/>
              </a:lnSpc>
            </a:pPr>
            <a:r>
              <a:rPr sz="2400" b="1" spc="5" dirty="0" smtClean="0">
                <a:solidFill>
                  <a:srgbClr val="FFFF00"/>
                </a:solidFill>
                <a:uFill>
                  <a:solidFill>
                    <a:srgbClr val="000000"/>
                  </a:solidFill>
                </a:uFill>
                <a:latin typeface="Times New Roman" panose="02020603050405020304"/>
                <a:cs typeface="Times New Roman" panose="02020603050405020304"/>
              </a:rPr>
              <a:t>Example</a:t>
            </a:r>
            <a:endParaRPr sz="2400" dirty="0">
              <a:solidFill>
                <a:srgbClr val="FFFF00"/>
              </a:solidFill>
              <a:latin typeface="Times New Roman" panose="02020603050405020304"/>
              <a:cs typeface="Times New Roman" panose="02020603050405020304"/>
            </a:endParaRPr>
          </a:p>
          <a:p>
            <a:pPr marL="12700"/>
            <a:r>
              <a:rPr sz="2400" b="1" spc="-5" dirty="0" smtClean="0">
                <a:solidFill>
                  <a:srgbClr val="FFC000"/>
                </a:solidFill>
                <a:latin typeface="Times New Roman" panose="02020603050405020304"/>
                <a:cs typeface="Times New Roman" panose="02020603050405020304"/>
              </a:rPr>
              <a:t>The</a:t>
            </a:r>
            <a:r>
              <a:rPr sz="2400" b="1" spc="-10" dirty="0" smtClean="0">
                <a:solidFill>
                  <a:srgbClr val="FFC000"/>
                </a:solidFill>
                <a:latin typeface="Times New Roman" panose="02020603050405020304"/>
                <a:cs typeface="Times New Roman" panose="02020603050405020304"/>
              </a:rPr>
              <a:t> </a:t>
            </a:r>
            <a:r>
              <a:rPr sz="2400" b="1" spc="-35" dirty="0">
                <a:solidFill>
                  <a:srgbClr val="FFC000"/>
                </a:solidFill>
                <a:latin typeface="Times New Roman" panose="02020603050405020304"/>
                <a:cs typeface="Times New Roman" panose="02020603050405020304"/>
              </a:rPr>
              <a:t>HTML</a:t>
            </a:r>
            <a:endParaRPr sz="2400" b="1" dirty="0">
              <a:solidFill>
                <a:srgbClr val="FFC000"/>
              </a:solidFill>
              <a:latin typeface="Times New Roman" panose="02020603050405020304"/>
              <a:cs typeface="Times New Roman" panose="02020603050405020304"/>
            </a:endParaRPr>
          </a:p>
          <a:p>
            <a:pPr marL="12700"/>
            <a:r>
              <a:rPr lang="en-US" sz="2400" b="1" spc="150" dirty="0" smtClean="0">
                <a:solidFill>
                  <a:srgbClr val="FFC000"/>
                </a:solidFill>
                <a:latin typeface="Times New Roman" panose="02020603050405020304"/>
                <a:cs typeface="Times New Roman" panose="02020603050405020304"/>
              </a:rPr>
              <a:t>	</a:t>
            </a:r>
            <a:r>
              <a:rPr sz="2400" b="1" spc="150" dirty="0" smtClean="0">
                <a:solidFill>
                  <a:srgbClr val="FFC000"/>
                </a:solidFill>
                <a:latin typeface="Times New Roman" panose="02020603050405020304"/>
                <a:cs typeface="Times New Roman" panose="02020603050405020304"/>
              </a:rPr>
              <a:t>&lt;</a:t>
            </a:r>
            <a:r>
              <a:rPr sz="2400" b="1" spc="150" dirty="0">
                <a:solidFill>
                  <a:srgbClr val="FFC000"/>
                </a:solidFill>
                <a:latin typeface="Times New Roman" panose="02020603050405020304"/>
                <a:cs typeface="Times New Roman" panose="02020603050405020304"/>
              </a:rPr>
              <a:t>p&gt;</a:t>
            </a:r>
            <a:r>
              <a:rPr sz="2400" b="1" spc="150" dirty="0">
                <a:solidFill>
                  <a:srgbClr val="1F3863"/>
                </a:solidFill>
                <a:latin typeface="Times New Roman" panose="02020603050405020304"/>
                <a:cs typeface="Times New Roman" panose="02020603050405020304"/>
              </a:rPr>
              <a:t> </a:t>
            </a:r>
            <a:endParaRPr lang="en-US" sz="2400" b="1" spc="150" dirty="0" smtClean="0">
              <a:solidFill>
                <a:srgbClr val="1F3863"/>
              </a:solidFill>
              <a:latin typeface="Times New Roman" panose="02020603050405020304"/>
              <a:cs typeface="Times New Roman" panose="02020603050405020304"/>
            </a:endParaRPr>
          </a:p>
          <a:p>
            <a:pPr marL="12700"/>
            <a:r>
              <a:rPr lang="en-US" sz="2400" b="1" spc="150" dirty="0">
                <a:solidFill>
                  <a:srgbClr val="1F3863"/>
                </a:solidFill>
                <a:latin typeface="Times New Roman" panose="02020603050405020304"/>
                <a:cs typeface="Times New Roman" panose="02020603050405020304"/>
              </a:rPr>
              <a:t>	</a:t>
            </a:r>
            <a:r>
              <a:rPr lang="en-US" sz="2400" b="1" spc="150" dirty="0" smtClean="0">
                <a:solidFill>
                  <a:srgbClr val="1F3863"/>
                </a:solidFill>
                <a:latin typeface="Times New Roman" panose="02020603050405020304"/>
                <a:cs typeface="Times New Roman" panose="02020603050405020304"/>
              </a:rPr>
              <a:t>			</a:t>
            </a:r>
            <a:r>
              <a:rPr sz="2400" spc="-95" dirty="0" smtClean="0">
                <a:latin typeface="Times New Roman" panose="02020603050405020304"/>
                <a:cs typeface="Times New Roman" panose="02020603050405020304"/>
              </a:rPr>
              <a:t>Welcome </a:t>
            </a:r>
            <a:r>
              <a:rPr sz="2400" spc="25" dirty="0">
                <a:latin typeface="Times New Roman" panose="02020603050405020304"/>
                <a:cs typeface="Times New Roman" panose="02020603050405020304"/>
              </a:rPr>
              <a:t>to </a:t>
            </a:r>
            <a:r>
              <a:rPr sz="2400" spc="-10" dirty="0">
                <a:latin typeface="Times New Roman" panose="02020603050405020304"/>
                <a:cs typeface="Times New Roman" panose="02020603050405020304"/>
              </a:rPr>
              <a:t>the </a:t>
            </a:r>
            <a:r>
              <a:rPr lang="en-US" sz="2400" b="1" spc="-65" dirty="0" smtClean="0">
                <a:solidFill>
                  <a:srgbClr val="FFC000"/>
                </a:solidFill>
                <a:latin typeface="Times New Roman" panose="02020603050405020304"/>
                <a:cs typeface="Times New Roman" panose="02020603050405020304"/>
              </a:rPr>
              <a:t>Coder </a:t>
            </a:r>
            <a:r>
              <a:rPr lang="en-US" sz="2400" b="1" spc="-65" dirty="0" smtClean="0">
                <a:solidFill>
                  <a:srgbClr val="FFC000"/>
                </a:solidFill>
                <a:latin typeface="Times New Roman" panose="02020603050405020304"/>
                <a:cs typeface="Times New Roman" panose="02020603050405020304"/>
              </a:rPr>
              <a:t>Decoder </a:t>
            </a:r>
            <a:endParaRPr lang="en-US" sz="2400" b="1" spc="-65" dirty="0" smtClean="0">
              <a:solidFill>
                <a:srgbClr val="FFC000"/>
              </a:solidFill>
              <a:latin typeface="Times New Roman" panose="02020603050405020304"/>
              <a:cs typeface="Times New Roman" panose="02020603050405020304"/>
            </a:endParaRPr>
          </a:p>
          <a:p>
            <a:pPr marL="12700"/>
            <a:r>
              <a:rPr lang="en-US" sz="2400" b="1" spc="-65" dirty="0">
                <a:solidFill>
                  <a:srgbClr val="FFC000"/>
                </a:solidFill>
                <a:latin typeface="Times New Roman" panose="02020603050405020304"/>
                <a:cs typeface="Times New Roman" panose="02020603050405020304"/>
              </a:rPr>
              <a:t>	</a:t>
            </a:r>
            <a:r>
              <a:rPr lang="en-US" sz="2400" b="1" spc="270" dirty="0" smtClean="0">
                <a:solidFill>
                  <a:srgbClr val="FFC000"/>
                </a:solidFill>
                <a:latin typeface="Times New Roman" panose="02020603050405020304"/>
                <a:cs typeface="Times New Roman" panose="02020603050405020304"/>
              </a:rPr>
              <a:t>&lt;/</a:t>
            </a:r>
            <a:r>
              <a:rPr lang="en-US" sz="2400" b="1" spc="270" dirty="0">
                <a:solidFill>
                  <a:srgbClr val="FFC000"/>
                </a:solidFill>
                <a:latin typeface="Times New Roman" panose="02020603050405020304"/>
                <a:cs typeface="Times New Roman" panose="02020603050405020304"/>
              </a:rPr>
              <a:t>p&gt;</a:t>
            </a:r>
            <a:endParaRPr lang="en-US" sz="2400" dirty="0">
              <a:solidFill>
                <a:srgbClr val="FFC000"/>
              </a:solidFill>
              <a:latin typeface="Times New Roman" panose="02020603050405020304"/>
              <a:cs typeface="Times New Roman" panose="02020603050405020304"/>
            </a:endParaRPr>
          </a:p>
          <a:p>
            <a:pPr marL="12700"/>
            <a:r>
              <a:rPr lang="en-US" sz="2400" b="1" spc="145" dirty="0" smtClean="0">
                <a:solidFill>
                  <a:srgbClr val="FFC000"/>
                </a:solidFill>
                <a:latin typeface="Times New Roman" panose="02020603050405020304"/>
                <a:cs typeface="Times New Roman" panose="02020603050405020304"/>
              </a:rPr>
              <a:t>	</a:t>
            </a:r>
            <a:r>
              <a:rPr sz="2400" b="1" spc="145" dirty="0" smtClean="0">
                <a:solidFill>
                  <a:srgbClr val="FFC000"/>
                </a:solidFill>
                <a:latin typeface="Times New Roman" panose="02020603050405020304"/>
                <a:cs typeface="Times New Roman" panose="02020603050405020304"/>
              </a:rPr>
              <a:t>&lt;p&gt; </a:t>
            </a:r>
            <a:endParaRPr lang="en-US" sz="2400" b="1" spc="145" dirty="0" smtClean="0">
              <a:solidFill>
                <a:srgbClr val="FFC000"/>
              </a:solidFill>
              <a:latin typeface="Times New Roman" panose="02020603050405020304"/>
              <a:cs typeface="Times New Roman" panose="02020603050405020304"/>
            </a:endParaRPr>
          </a:p>
          <a:p>
            <a:pPr marL="12700"/>
            <a:r>
              <a:rPr lang="en-US" sz="2400" b="1" spc="145" dirty="0">
                <a:solidFill>
                  <a:srgbClr val="FFC000"/>
                </a:solidFill>
                <a:latin typeface="Times New Roman" panose="02020603050405020304"/>
                <a:cs typeface="Times New Roman" panose="02020603050405020304"/>
              </a:rPr>
              <a:t>	</a:t>
            </a:r>
            <a:r>
              <a:rPr lang="en-US" sz="2400" b="1" spc="145" dirty="0" smtClean="0">
                <a:solidFill>
                  <a:srgbClr val="FFC000"/>
                </a:solidFill>
                <a:latin typeface="Times New Roman" panose="02020603050405020304"/>
                <a:cs typeface="Times New Roman" panose="02020603050405020304"/>
              </a:rPr>
              <a:t>		</a:t>
            </a:r>
            <a:r>
              <a:rPr sz="2400" b="1" spc="150" dirty="0" smtClean="0">
                <a:solidFill>
                  <a:srgbClr val="00B0F0"/>
                </a:solidFill>
                <a:latin typeface="Times New Roman" panose="02020603050405020304"/>
                <a:cs typeface="Times New Roman" panose="02020603050405020304"/>
              </a:rPr>
              <a:t>&lt;b&gt;</a:t>
            </a:r>
            <a:r>
              <a:rPr sz="2800" b="1" spc="150" dirty="0" smtClean="0">
                <a:solidFill>
                  <a:srgbClr val="00B050"/>
                </a:solidFill>
                <a:latin typeface="Times New Roman" panose="02020603050405020304"/>
                <a:cs typeface="Times New Roman" panose="02020603050405020304"/>
              </a:rPr>
              <a:t>&lt;i&gt;</a:t>
            </a:r>
            <a:r>
              <a:rPr sz="2400" b="1" spc="150" dirty="0" smtClean="0">
                <a:solidFill>
                  <a:srgbClr val="1F3863"/>
                </a:solidFill>
                <a:latin typeface="Times New Roman" panose="02020603050405020304"/>
                <a:cs typeface="Times New Roman" panose="02020603050405020304"/>
              </a:rPr>
              <a:t> </a:t>
            </a:r>
            <a:r>
              <a:rPr sz="2400" spc="-60" dirty="0" smtClean="0">
                <a:latin typeface="Times New Roman" panose="02020603050405020304"/>
                <a:cs typeface="Times New Roman" panose="02020603050405020304"/>
              </a:rPr>
              <a:t>Powered </a:t>
            </a:r>
            <a:r>
              <a:rPr sz="2400" spc="-110" dirty="0" smtClean="0">
                <a:latin typeface="Times New Roman" panose="02020603050405020304"/>
                <a:cs typeface="Times New Roman" panose="02020603050405020304"/>
              </a:rPr>
              <a:t>by </a:t>
            </a:r>
            <a:r>
              <a:rPr sz="2400" dirty="0" smtClean="0">
                <a:latin typeface="Times New Roman" panose="02020603050405020304"/>
                <a:cs typeface="Times New Roman" panose="02020603050405020304"/>
              </a:rPr>
              <a:t>– </a:t>
            </a:r>
            <a:r>
              <a:rPr lang="en-US" sz="2400" b="1" spc="-55" dirty="0" smtClean="0">
                <a:solidFill>
                  <a:srgbClr val="FFC000"/>
                </a:solidFill>
                <a:latin typeface="Times New Roman" panose="02020603050405020304"/>
                <a:cs typeface="Times New Roman" panose="02020603050405020304"/>
              </a:rPr>
              <a:t>Dhirendra Chauhan</a:t>
            </a:r>
            <a:r>
              <a:rPr sz="2800" b="1" spc="270" dirty="0" smtClean="0">
                <a:solidFill>
                  <a:srgbClr val="00B050"/>
                </a:solidFill>
                <a:latin typeface="Times New Roman" panose="02020603050405020304"/>
                <a:cs typeface="Times New Roman" panose="02020603050405020304"/>
              </a:rPr>
              <a:t>&lt;/i</a:t>
            </a:r>
            <a:r>
              <a:rPr sz="2800" b="1" spc="270" dirty="0" smtClean="0">
                <a:solidFill>
                  <a:srgbClr val="00B050"/>
                </a:solidFill>
                <a:latin typeface="Times New Roman" panose="02020603050405020304"/>
                <a:cs typeface="Times New Roman" panose="02020603050405020304"/>
              </a:rPr>
              <a:t>&gt;</a:t>
            </a:r>
            <a:r>
              <a:rPr sz="2400" b="1" spc="270" dirty="0" smtClean="0">
                <a:solidFill>
                  <a:srgbClr val="00B0F0"/>
                </a:solidFill>
                <a:latin typeface="Times New Roman" panose="02020603050405020304"/>
                <a:cs typeface="Times New Roman" panose="02020603050405020304"/>
              </a:rPr>
              <a:t>&lt;/</a:t>
            </a:r>
            <a:r>
              <a:rPr sz="2400" b="1" spc="270" dirty="0" smtClean="0">
                <a:solidFill>
                  <a:srgbClr val="00B0F0"/>
                </a:solidFill>
                <a:latin typeface="Times New Roman" panose="02020603050405020304"/>
                <a:cs typeface="Times New Roman" panose="02020603050405020304"/>
              </a:rPr>
              <a:t>b&gt;</a:t>
            </a:r>
            <a:endParaRPr lang="en-US" sz="2400" b="1" spc="270" dirty="0" smtClean="0">
              <a:solidFill>
                <a:srgbClr val="00B0F0"/>
              </a:solidFill>
              <a:latin typeface="Times New Roman" panose="02020603050405020304"/>
              <a:cs typeface="Times New Roman" panose="02020603050405020304"/>
            </a:endParaRPr>
          </a:p>
          <a:p>
            <a:pPr marL="12700"/>
            <a:r>
              <a:rPr lang="en-US" sz="2400" b="1" spc="270" dirty="0">
                <a:solidFill>
                  <a:srgbClr val="00B0F0"/>
                </a:solidFill>
                <a:latin typeface="Times New Roman" panose="02020603050405020304"/>
                <a:cs typeface="Times New Roman" panose="02020603050405020304"/>
              </a:rPr>
              <a:t>	</a:t>
            </a:r>
            <a:r>
              <a:rPr sz="2400" b="1" spc="270" dirty="0" smtClean="0">
                <a:solidFill>
                  <a:srgbClr val="FFC000"/>
                </a:solidFill>
                <a:latin typeface="Times New Roman" panose="02020603050405020304"/>
                <a:cs typeface="Times New Roman" panose="02020603050405020304"/>
              </a:rPr>
              <a:t>&lt;/p&gt;</a:t>
            </a:r>
            <a:endParaRPr lang="en-US" sz="2400" b="1" spc="270" dirty="0" smtClean="0">
              <a:solidFill>
                <a:srgbClr val="FFC000"/>
              </a:solidFill>
              <a:latin typeface="Times New Roman" panose="02020603050405020304"/>
              <a:cs typeface="Times New Roman" panose="02020603050405020304"/>
            </a:endParaRPr>
          </a:p>
          <a:p>
            <a:pPr marL="12700">
              <a:lnSpc>
                <a:spcPct val="100000"/>
              </a:lnSpc>
            </a:pPr>
            <a:endParaRPr sz="1600" dirty="0" smtClean="0">
              <a:solidFill>
                <a:srgbClr val="FFC000"/>
              </a:solidFill>
              <a:latin typeface="Times New Roman" panose="02020603050405020304"/>
              <a:cs typeface="Times New Roman" panose="02020603050405020304"/>
            </a:endParaRPr>
          </a:p>
          <a:p>
            <a:pPr marL="12700">
              <a:lnSpc>
                <a:spcPct val="100000"/>
              </a:lnSpc>
            </a:pPr>
            <a:r>
              <a:rPr sz="2400" b="1" spc="-5" dirty="0" smtClean="0">
                <a:solidFill>
                  <a:srgbClr val="FFFF00"/>
                </a:solidFill>
                <a:latin typeface="Times New Roman" panose="02020603050405020304"/>
                <a:cs typeface="Times New Roman" panose="02020603050405020304"/>
              </a:rPr>
              <a:t>The</a:t>
            </a:r>
            <a:r>
              <a:rPr sz="2400" b="1" spc="-10" dirty="0" smtClean="0">
                <a:solidFill>
                  <a:srgbClr val="FFFF00"/>
                </a:solidFill>
                <a:latin typeface="Times New Roman" panose="02020603050405020304"/>
                <a:cs typeface="Times New Roman" panose="02020603050405020304"/>
              </a:rPr>
              <a:t> </a:t>
            </a:r>
            <a:r>
              <a:rPr sz="2400" b="1" spc="-150" dirty="0">
                <a:solidFill>
                  <a:srgbClr val="FFFF00"/>
                </a:solidFill>
                <a:latin typeface="Times New Roman" panose="02020603050405020304"/>
                <a:cs typeface="Times New Roman" panose="02020603050405020304"/>
              </a:rPr>
              <a:t>CSS</a:t>
            </a:r>
            <a:endParaRPr sz="2400" b="1" dirty="0">
              <a:solidFill>
                <a:srgbClr val="FFFF00"/>
              </a:solidFill>
              <a:latin typeface="Times New Roman" panose="02020603050405020304"/>
              <a:cs typeface="Times New Roman" panose="02020603050405020304"/>
            </a:endParaRPr>
          </a:p>
          <a:p>
            <a:pPr marL="12700">
              <a:lnSpc>
                <a:spcPct val="100000"/>
              </a:lnSpc>
            </a:pPr>
            <a:r>
              <a:rPr lang="en-US" sz="2800" b="1" spc="-10" dirty="0" smtClean="0">
                <a:solidFill>
                  <a:srgbClr val="843B0C"/>
                </a:solidFill>
                <a:latin typeface="Times New Roman" panose="02020603050405020304"/>
                <a:cs typeface="Times New Roman" panose="02020603050405020304"/>
              </a:rPr>
              <a:t>	</a:t>
            </a:r>
            <a:r>
              <a:rPr sz="2800" b="1" spc="-10" dirty="0" smtClean="0">
                <a:solidFill>
                  <a:srgbClr val="00B0F0"/>
                </a:solidFill>
                <a:latin typeface="Times New Roman" panose="02020603050405020304"/>
                <a:cs typeface="Times New Roman" panose="02020603050405020304"/>
              </a:rPr>
              <a:t>p</a:t>
            </a:r>
            <a:r>
              <a:rPr sz="2800" b="1" spc="-10" dirty="0" smtClean="0">
                <a:solidFill>
                  <a:srgbClr val="843B0C"/>
                </a:solidFill>
                <a:latin typeface="Times New Roman" panose="02020603050405020304"/>
                <a:cs typeface="Times New Roman" panose="02020603050405020304"/>
              </a:rPr>
              <a:t> </a:t>
            </a:r>
            <a:r>
              <a:rPr sz="2800" b="1" spc="-65" dirty="0">
                <a:solidFill>
                  <a:srgbClr val="843B0C"/>
                </a:solidFill>
                <a:latin typeface="Times New Roman" panose="02020603050405020304"/>
                <a:cs typeface="Times New Roman" panose="02020603050405020304"/>
              </a:rPr>
              <a:t>{</a:t>
            </a:r>
            <a:r>
              <a:rPr sz="2800" spc="-65" dirty="0">
                <a:solidFill>
                  <a:srgbClr val="00B0F0"/>
                </a:solidFill>
                <a:latin typeface="Times New Roman" panose="02020603050405020304"/>
                <a:cs typeface="Times New Roman" panose="02020603050405020304"/>
              </a:rPr>
              <a:t>text-align</a:t>
            </a:r>
            <a:r>
              <a:rPr sz="2800" b="1" spc="-65" dirty="0">
                <a:solidFill>
                  <a:srgbClr val="FFFF00"/>
                </a:solidFill>
                <a:latin typeface="Times New Roman" panose="02020603050405020304"/>
                <a:cs typeface="Times New Roman" panose="02020603050405020304"/>
              </a:rPr>
              <a:t>:</a:t>
            </a:r>
            <a:r>
              <a:rPr sz="2800" spc="-65" dirty="0">
                <a:solidFill>
                  <a:srgbClr val="00B0F0"/>
                </a:solidFill>
                <a:latin typeface="Times New Roman" panose="02020603050405020304"/>
                <a:cs typeface="Times New Roman" panose="02020603050405020304"/>
              </a:rPr>
              <a:t> </a:t>
            </a:r>
            <a:r>
              <a:rPr sz="2800" spc="-50" dirty="0">
                <a:solidFill>
                  <a:srgbClr val="00B0F0"/>
                </a:solidFill>
                <a:latin typeface="Times New Roman" panose="02020603050405020304"/>
                <a:cs typeface="Times New Roman" panose="02020603050405020304"/>
              </a:rPr>
              <a:t>center</a:t>
            </a:r>
            <a:r>
              <a:rPr sz="2800" b="1" spc="-50" dirty="0">
                <a:solidFill>
                  <a:srgbClr val="FFFF00"/>
                </a:solidFill>
                <a:latin typeface="Times New Roman" panose="02020603050405020304"/>
                <a:cs typeface="Times New Roman" panose="02020603050405020304"/>
              </a:rPr>
              <a:t>;</a:t>
            </a:r>
            <a:r>
              <a:rPr sz="2800" spc="-50" dirty="0">
                <a:solidFill>
                  <a:srgbClr val="1F3863"/>
                </a:solidFill>
                <a:latin typeface="Times New Roman" panose="02020603050405020304"/>
                <a:cs typeface="Times New Roman" panose="02020603050405020304"/>
              </a:rPr>
              <a:t> </a:t>
            </a:r>
            <a:r>
              <a:rPr sz="2800" spc="-40" dirty="0">
                <a:solidFill>
                  <a:srgbClr val="00B0F0"/>
                </a:solidFill>
                <a:latin typeface="Times New Roman" panose="02020603050405020304"/>
                <a:cs typeface="Times New Roman" panose="02020603050405020304"/>
              </a:rPr>
              <a:t>color</a:t>
            </a:r>
            <a:r>
              <a:rPr sz="2800" b="1" spc="-40" dirty="0">
                <a:solidFill>
                  <a:srgbClr val="FFFF00"/>
                </a:solidFill>
                <a:latin typeface="Times New Roman" panose="02020603050405020304"/>
                <a:cs typeface="Times New Roman" panose="02020603050405020304"/>
              </a:rPr>
              <a:t>:</a:t>
            </a:r>
            <a:r>
              <a:rPr sz="2800" spc="125" dirty="0">
                <a:solidFill>
                  <a:srgbClr val="00B0F0"/>
                </a:solidFill>
                <a:latin typeface="Times New Roman" panose="02020603050405020304"/>
                <a:cs typeface="Times New Roman" panose="02020603050405020304"/>
              </a:rPr>
              <a:t> </a:t>
            </a:r>
            <a:r>
              <a:rPr sz="2800" spc="-55" dirty="0">
                <a:solidFill>
                  <a:srgbClr val="00B0F0"/>
                </a:solidFill>
                <a:latin typeface="Times New Roman" panose="02020603050405020304"/>
                <a:cs typeface="Times New Roman" panose="02020603050405020304"/>
              </a:rPr>
              <a:t>blue</a:t>
            </a:r>
            <a:r>
              <a:rPr sz="2800" spc="-55" dirty="0">
                <a:solidFill>
                  <a:srgbClr val="FFFF00"/>
                </a:solidFill>
                <a:latin typeface="Times New Roman" panose="02020603050405020304"/>
                <a:cs typeface="Times New Roman" panose="02020603050405020304"/>
              </a:rPr>
              <a:t>;</a:t>
            </a:r>
            <a:r>
              <a:rPr sz="2800" b="1" spc="-55" dirty="0">
                <a:solidFill>
                  <a:srgbClr val="843B0C"/>
                </a:solidFill>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arn(inVertical)">
                                      <p:cBhvr>
                                        <p:cTn id="43" dur="500"/>
                                        <p:tgtEl>
                                          <p:spTgt spid="3">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arn(inVertic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085" y="206933"/>
            <a:ext cx="5629033" cy="751488"/>
          </a:xfrm>
          <a:prstGeom prst="rect">
            <a:avLst/>
          </a:prstGeom>
        </p:spPr>
        <p:txBody>
          <a:bodyPr vert="horz" wrap="square" lIns="0" tIns="12700" rIns="0" bIns="0" rtlCol="0">
            <a:spAutoFit/>
          </a:bodyPr>
          <a:lstStyle/>
          <a:p>
            <a:pPr marL="12700">
              <a:lnSpc>
                <a:spcPct val="100000"/>
              </a:lnSpc>
              <a:spcBef>
                <a:spcPts val="100"/>
              </a:spcBef>
            </a:pPr>
            <a:r>
              <a:rPr sz="4800" spc="-170" dirty="0">
                <a:solidFill>
                  <a:srgbClr val="FFFF00"/>
                </a:solidFill>
              </a:rPr>
              <a:t>CSS </a:t>
            </a:r>
            <a:r>
              <a:rPr sz="4800" spc="-25" dirty="0" smtClean="0">
                <a:solidFill>
                  <a:srgbClr val="FFFF00"/>
                </a:solidFill>
              </a:rPr>
              <a:t>Selectors</a:t>
            </a:r>
            <a:endParaRPr sz="4800" spc="-5" dirty="0">
              <a:solidFill>
                <a:srgbClr val="FFFF00"/>
              </a:solidFill>
            </a:endParaRPr>
          </a:p>
        </p:txBody>
      </p:sp>
      <p:sp>
        <p:nvSpPr>
          <p:cNvPr id="3" name="object 3"/>
          <p:cNvSpPr txBox="1"/>
          <p:nvPr/>
        </p:nvSpPr>
        <p:spPr>
          <a:xfrm>
            <a:off x="528624" y="1268044"/>
            <a:ext cx="10835640" cy="5121915"/>
          </a:xfrm>
          <a:prstGeom prst="rect">
            <a:avLst/>
          </a:prstGeom>
        </p:spPr>
        <p:txBody>
          <a:bodyPr vert="horz" wrap="square" lIns="0" tIns="12700" rIns="0" bIns="0" rtlCol="0">
            <a:spAutoFit/>
          </a:bodyPr>
          <a:lstStyle/>
          <a:p>
            <a:pPr marL="12700">
              <a:lnSpc>
                <a:spcPct val="100000"/>
              </a:lnSpc>
              <a:spcBef>
                <a:spcPts val="100"/>
              </a:spcBef>
            </a:pPr>
            <a:r>
              <a:rPr sz="2800" b="1" spc="-30" dirty="0">
                <a:solidFill>
                  <a:srgbClr val="FFFF00"/>
                </a:solidFill>
                <a:uFill>
                  <a:solidFill>
                    <a:srgbClr val="000000"/>
                  </a:solidFill>
                </a:uFill>
                <a:latin typeface="Times New Roman" panose="02020603050405020304"/>
                <a:cs typeface="Times New Roman" panose="02020603050405020304"/>
              </a:rPr>
              <a:t>Grouping</a:t>
            </a:r>
            <a:r>
              <a:rPr sz="2800" b="1" spc="10" dirty="0">
                <a:solidFill>
                  <a:srgbClr val="FFFF00"/>
                </a:solidFill>
                <a:uFill>
                  <a:solidFill>
                    <a:srgbClr val="000000"/>
                  </a:solidFill>
                </a:uFill>
                <a:latin typeface="Times New Roman" panose="02020603050405020304"/>
                <a:cs typeface="Times New Roman" panose="02020603050405020304"/>
              </a:rPr>
              <a:t> </a:t>
            </a:r>
            <a:r>
              <a:rPr sz="2800" b="1" spc="-15" dirty="0">
                <a:solidFill>
                  <a:srgbClr val="FFFF00"/>
                </a:solidFill>
                <a:uFill>
                  <a:solidFill>
                    <a:srgbClr val="000000"/>
                  </a:solidFill>
                </a:uFill>
                <a:latin typeface="Times New Roman" panose="02020603050405020304"/>
                <a:cs typeface="Times New Roman" panose="02020603050405020304"/>
              </a:rPr>
              <a:t>Selectors</a:t>
            </a:r>
            <a:endParaRPr sz="2800" dirty="0">
              <a:solidFill>
                <a:srgbClr val="FFFF00"/>
              </a:solidFill>
              <a:latin typeface="Times New Roman" panose="02020603050405020304"/>
              <a:cs typeface="Times New Roman" panose="02020603050405020304"/>
            </a:endParaRPr>
          </a:p>
          <a:p>
            <a:pPr>
              <a:lnSpc>
                <a:spcPct val="100000"/>
              </a:lnSpc>
              <a:spcBef>
                <a:spcPts val="10"/>
              </a:spcBef>
            </a:pPr>
            <a:endParaRPr sz="2500" dirty="0">
              <a:latin typeface="Times New Roman" panose="02020603050405020304"/>
              <a:cs typeface="Times New Roman" panose="02020603050405020304"/>
            </a:endParaRPr>
          </a:p>
          <a:p>
            <a:pPr marL="12700" marR="5080">
              <a:lnSpc>
                <a:spcPct val="100000"/>
              </a:lnSpc>
            </a:pPr>
            <a:r>
              <a:rPr sz="2800" spc="-114" dirty="0">
                <a:solidFill>
                  <a:srgbClr val="00B0F0"/>
                </a:solidFill>
                <a:latin typeface="Times New Roman" panose="02020603050405020304"/>
                <a:cs typeface="Times New Roman" panose="02020603050405020304"/>
              </a:rPr>
              <a:t>You </a:t>
            </a:r>
            <a:r>
              <a:rPr sz="2800" spc="-45" dirty="0">
                <a:solidFill>
                  <a:srgbClr val="00B0F0"/>
                </a:solidFill>
                <a:latin typeface="Times New Roman" panose="02020603050405020304"/>
                <a:cs typeface="Times New Roman" panose="02020603050405020304"/>
              </a:rPr>
              <a:t>can </a:t>
            </a:r>
            <a:r>
              <a:rPr sz="2800" spc="-10" dirty="0">
                <a:solidFill>
                  <a:srgbClr val="00B0F0"/>
                </a:solidFill>
                <a:latin typeface="Times New Roman" panose="02020603050405020304"/>
                <a:cs typeface="Times New Roman" panose="02020603050405020304"/>
              </a:rPr>
              <a:t>group </a:t>
            </a:r>
            <a:r>
              <a:rPr sz="2800" spc="-114" dirty="0">
                <a:solidFill>
                  <a:srgbClr val="00B0F0"/>
                </a:solidFill>
                <a:latin typeface="Times New Roman" panose="02020603050405020304"/>
                <a:cs typeface="Times New Roman" panose="02020603050405020304"/>
              </a:rPr>
              <a:t>all </a:t>
            </a:r>
            <a:r>
              <a:rPr sz="2800" spc="-5" dirty="0">
                <a:solidFill>
                  <a:srgbClr val="00B0F0"/>
                </a:solidFill>
                <a:latin typeface="Times New Roman" panose="02020603050405020304"/>
                <a:cs typeface="Times New Roman" panose="02020603050405020304"/>
              </a:rPr>
              <a:t>the </a:t>
            </a:r>
            <a:r>
              <a:rPr sz="2800" spc="-45" dirty="0">
                <a:solidFill>
                  <a:srgbClr val="FFFF00"/>
                </a:solidFill>
                <a:latin typeface="Times New Roman" panose="02020603050405020304"/>
                <a:cs typeface="Times New Roman" panose="02020603050405020304"/>
              </a:rPr>
              <a:t>selectors </a:t>
            </a:r>
            <a:r>
              <a:rPr sz="2800" spc="-5" dirty="0">
                <a:solidFill>
                  <a:srgbClr val="FFFF00"/>
                </a:solidFill>
                <a:latin typeface="Times New Roman" panose="02020603050405020304"/>
                <a:cs typeface="Times New Roman" panose="02020603050405020304"/>
              </a:rPr>
              <a:t>of </a:t>
            </a:r>
            <a:r>
              <a:rPr sz="2800" spc="-60" dirty="0">
                <a:solidFill>
                  <a:srgbClr val="FFFF00"/>
                </a:solidFill>
                <a:latin typeface="Times New Roman" panose="02020603050405020304"/>
                <a:cs typeface="Times New Roman" panose="02020603050405020304"/>
              </a:rPr>
              <a:t>same </a:t>
            </a:r>
            <a:r>
              <a:rPr sz="2800" spc="-85" dirty="0">
                <a:solidFill>
                  <a:srgbClr val="FFFF00"/>
                </a:solidFill>
                <a:latin typeface="Times New Roman" panose="02020603050405020304"/>
                <a:cs typeface="Times New Roman" panose="02020603050405020304"/>
              </a:rPr>
              <a:t>style </a:t>
            </a:r>
            <a:r>
              <a:rPr sz="2800" spc="25" dirty="0">
                <a:solidFill>
                  <a:srgbClr val="FFFF00"/>
                </a:solidFill>
                <a:latin typeface="Times New Roman" panose="02020603050405020304"/>
                <a:cs typeface="Times New Roman" panose="02020603050405020304"/>
              </a:rPr>
              <a:t>to </a:t>
            </a:r>
            <a:r>
              <a:rPr sz="2800" spc="-60" dirty="0">
                <a:solidFill>
                  <a:srgbClr val="FFFF00"/>
                </a:solidFill>
                <a:latin typeface="Times New Roman" panose="02020603050405020304"/>
                <a:cs typeface="Times New Roman" panose="02020603050405020304"/>
              </a:rPr>
              <a:t>minimize </a:t>
            </a:r>
            <a:r>
              <a:rPr sz="2800" spc="-5" dirty="0">
                <a:solidFill>
                  <a:srgbClr val="FFFF00"/>
                </a:solidFill>
                <a:latin typeface="Times New Roman" panose="02020603050405020304"/>
                <a:cs typeface="Times New Roman" panose="02020603050405020304"/>
              </a:rPr>
              <a:t>the </a:t>
            </a:r>
            <a:r>
              <a:rPr sz="2800" spc="-50" dirty="0">
                <a:solidFill>
                  <a:srgbClr val="FFFF00"/>
                </a:solidFill>
                <a:latin typeface="Times New Roman" panose="02020603050405020304"/>
                <a:cs typeface="Times New Roman" panose="02020603050405020304"/>
              </a:rPr>
              <a:t>code</a:t>
            </a:r>
            <a:r>
              <a:rPr sz="2800" spc="-50" dirty="0">
                <a:solidFill>
                  <a:srgbClr val="00B0F0"/>
                </a:solidFill>
                <a:latin typeface="Times New Roman" panose="02020603050405020304"/>
                <a:cs typeface="Times New Roman" panose="02020603050405020304"/>
              </a:rPr>
              <a:t>. </a:t>
            </a:r>
            <a:r>
              <a:rPr sz="2800" spc="-5" dirty="0">
                <a:solidFill>
                  <a:srgbClr val="00B0F0"/>
                </a:solidFill>
                <a:latin typeface="Times New Roman" panose="02020603050405020304"/>
                <a:cs typeface="Times New Roman" panose="02020603050405020304"/>
              </a:rPr>
              <a:t>The </a:t>
            </a:r>
            <a:r>
              <a:rPr sz="2800" spc="-45" dirty="0">
                <a:solidFill>
                  <a:srgbClr val="00B0F0"/>
                </a:solidFill>
                <a:latin typeface="Times New Roman" panose="02020603050405020304"/>
                <a:cs typeface="Times New Roman" panose="02020603050405020304"/>
              </a:rPr>
              <a:t>selectors </a:t>
            </a:r>
            <a:r>
              <a:rPr sz="2800" spc="-25" dirty="0">
                <a:solidFill>
                  <a:srgbClr val="00B0F0"/>
                </a:solidFill>
                <a:latin typeface="Times New Roman" panose="02020603050405020304"/>
                <a:cs typeface="Times New Roman" panose="02020603050405020304"/>
              </a:rPr>
              <a:t>should be  </a:t>
            </a:r>
            <a:r>
              <a:rPr sz="2800" spc="-35" dirty="0">
                <a:solidFill>
                  <a:srgbClr val="FFFF00"/>
                </a:solidFill>
                <a:latin typeface="Times New Roman" panose="02020603050405020304"/>
                <a:cs typeface="Times New Roman" panose="02020603050405020304"/>
              </a:rPr>
              <a:t>separated </a:t>
            </a:r>
            <a:r>
              <a:rPr sz="2800" spc="-50" dirty="0">
                <a:solidFill>
                  <a:srgbClr val="FFFF00"/>
                </a:solidFill>
                <a:latin typeface="Times New Roman" panose="02020603050405020304"/>
                <a:cs typeface="Times New Roman" panose="02020603050405020304"/>
              </a:rPr>
              <a:t>with</a:t>
            </a:r>
            <a:r>
              <a:rPr sz="2800" spc="50" dirty="0">
                <a:solidFill>
                  <a:srgbClr val="FFFF00"/>
                </a:solidFill>
                <a:latin typeface="Times New Roman" panose="02020603050405020304"/>
                <a:cs typeface="Times New Roman" panose="02020603050405020304"/>
              </a:rPr>
              <a:t> </a:t>
            </a:r>
            <a:r>
              <a:rPr sz="2800" spc="-40" dirty="0">
                <a:solidFill>
                  <a:srgbClr val="FFFF00"/>
                </a:solidFill>
                <a:latin typeface="Times New Roman" panose="02020603050405020304"/>
                <a:cs typeface="Times New Roman" panose="02020603050405020304"/>
              </a:rPr>
              <a:t>comma</a:t>
            </a:r>
            <a:r>
              <a:rPr sz="2800" spc="-40" dirty="0">
                <a:solidFill>
                  <a:srgbClr val="00B0F0"/>
                </a:solidFill>
                <a:latin typeface="Times New Roman" panose="02020603050405020304"/>
                <a:cs typeface="Times New Roman" panose="02020603050405020304"/>
              </a:rPr>
              <a:t>.</a:t>
            </a:r>
            <a:endParaRPr sz="2800" dirty="0">
              <a:solidFill>
                <a:srgbClr val="00B0F0"/>
              </a:solidFill>
              <a:latin typeface="Times New Roman" panose="02020603050405020304"/>
              <a:cs typeface="Times New Roman" panose="02020603050405020304"/>
            </a:endParaRPr>
          </a:p>
          <a:p>
            <a:pPr>
              <a:lnSpc>
                <a:spcPct val="100000"/>
              </a:lnSpc>
              <a:spcBef>
                <a:spcPts val="5"/>
              </a:spcBef>
            </a:pPr>
            <a:endParaRPr sz="2500" dirty="0">
              <a:latin typeface="Times New Roman" panose="02020603050405020304"/>
              <a:cs typeface="Times New Roman" panose="02020603050405020304"/>
            </a:endParaRPr>
          </a:p>
          <a:p>
            <a:pPr marL="12700">
              <a:lnSpc>
                <a:spcPct val="100000"/>
              </a:lnSpc>
            </a:pPr>
            <a:r>
              <a:rPr sz="2800" b="1" spc="5" dirty="0" smtClean="0">
                <a:solidFill>
                  <a:srgbClr val="FFC000"/>
                </a:solidFill>
                <a:uFill>
                  <a:solidFill>
                    <a:srgbClr val="000000"/>
                  </a:solidFill>
                </a:uFill>
                <a:latin typeface="Times New Roman" panose="02020603050405020304"/>
                <a:cs typeface="Times New Roman" panose="02020603050405020304"/>
              </a:rPr>
              <a:t>Example</a:t>
            </a:r>
            <a:endParaRPr sz="2800" b="1" dirty="0">
              <a:solidFill>
                <a:srgbClr val="FFC000"/>
              </a:solidFill>
              <a:latin typeface="Times New Roman" panose="02020603050405020304"/>
              <a:cs typeface="Times New Roman" panose="02020603050405020304"/>
            </a:endParaRPr>
          </a:p>
          <a:p>
            <a:pPr>
              <a:lnSpc>
                <a:spcPct val="100000"/>
              </a:lnSpc>
              <a:spcBef>
                <a:spcPts val="5"/>
              </a:spcBef>
            </a:pPr>
            <a:endParaRPr sz="2500" dirty="0">
              <a:latin typeface="Times New Roman" panose="02020603050405020304"/>
              <a:cs typeface="Times New Roman" panose="02020603050405020304"/>
            </a:endParaRPr>
          </a:p>
          <a:p>
            <a:pPr marL="12700" marR="6793230">
              <a:lnSpc>
                <a:spcPct val="100000"/>
              </a:lnSpc>
            </a:pPr>
            <a:r>
              <a:rPr sz="2400" b="1" spc="-45" dirty="0">
                <a:solidFill>
                  <a:srgbClr val="00B0F0"/>
                </a:solidFill>
                <a:latin typeface="Times New Roman" panose="02020603050405020304"/>
                <a:cs typeface="Times New Roman" panose="02020603050405020304"/>
              </a:rPr>
              <a:t>h2 </a:t>
            </a:r>
            <a:r>
              <a:rPr sz="2400" b="1" spc="-65" dirty="0" smtClean="0">
                <a:solidFill>
                  <a:srgbClr val="00B0F0"/>
                </a:solidFill>
                <a:latin typeface="Times New Roman" panose="02020603050405020304"/>
                <a:cs typeface="Times New Roman" panose="02020603050405020304"/>
              </a:rPr>
              <a:t>{</a:t>
            </a:r>
            <a:r>
              <a:rPr sz="2400" spc="-65" dirty="0" smtClean="0">
                <a:latin typeface="Times New Roman" panose="02020603050405020304"/>
                <a:cs typeface="Times New Roman" panose="02020603050405020304"/>
              </a:rPr>
              <a:t>text-align</a:t>
            </a:r>
            <a:r>
              <a:rPr sz="2400" spc="-65" dirty="0">
                <a:latin typeface="Times New Roman" panose="02020603050405020304"/>
                <a:cs typeface="Times New Roman" panose="02020603050405020304"/>
              </a:rPr>
              <a:t>: </a:t>
            </a:r>
            <a:r>
              <a:rPr sz="2400" spc="-45" dirty="0">
                <a:latin typeface="Times New Roman" panose="02020603050405020304"/>
                <a:cs typeface="Times New Roman" panose="02020603050405020304"/>
              </a:rPr>
              <a:t>center; </a:t>
            </a:r>
            <a:r>
              <a:rPr sz="2400" spc="-40" dirty="0">
                <a:latin typeface="Times New Roman" panose="02020603050405020304"/>
                <a:cs typeface="Times New Roman" panose="02020603050405020304"/>
              </a:rPr>
              <a:t>color: </a:t>
            </a:r>
            <a:r>
              <a:rPr sz="2400" spc="-55" dirty="0">
                <a:latin typeface="Times New Roman" panose="02020603050405020304"/>
                <a:cs typeface="Times New Roman" panose="02020603050405020304"/>
              </a:rPr>
              <a:t>red; </a:t>
            </a:r>
            <a:r>
              <a:rPr sz="2400" b="1" dirty="0">
                <a:solidFill>
                  <a:srgbClr val="00B0F0"/>
                </a:solidFill>
                <a:latin typeface="Times New Roman" panose="02020603050405020304"/>
                <a:cs typeface="Times New Roman" panose="02020603050405020304"/>
              </a:rPr>
              <a:t>}</a:t>
            </a:r>
            <a:r>
              <a:rPr sz="2400" b="1" dirty="0">
                <a:solidFill>
                  <a:srgbClr val="843B0C"/>
                </a:solidFill>
                <a:latin typeface="Times New Roman" panose="02020603050405020304"/>
                <a:cs typeface="Times New Roman" panose="02020603050405020304"/>
              </a:rPr>
              <a:t>  </a:t>
            </a:r>
            <a:r>
              <a:rPr sz="2400" b="1" spc="-10" dirty="0">
                <a:solidFill>
                  <a:srgbClr val="00B0F0"/>
                </a:solidFill>
                <a:latin typeface="Times New Roman" panose="02020603050405020304"/>
                <a:cs typeface="Times New Roman" panose="02020603050405020304"/>
              </a:rPr>
              <a:t>p </a:t>
            </a:r>
            <a:r>
              <a:rPr sz="2400" b="1" spc="-65" dirty="0">
                <a:solidFill>
                  <a:srgbClr val="00B0F0"/>
                </a:solidFill>
                <a:latin typeface="Times New Roman" panose="02020603050405020304"/>
                <a:cs typeface="Times New Roman" panose="02020603050405020304"/>
              </a:rPr>
              <a:t>{</a:t>
            </a:r>
            <a:r>
              <a:rPr sz="2400" spc="-65" dirty="0">
                <a:latin typeface="Times New Roman" panose="02020603050405020304"/>
                <a:cs typeface="Times New Roman" panose="02020603050405020304"/>
              </a:rPr>
              <a:t>text-align: </a:t>
            </a:r>
            <a:r>
              <a:rPr sz="2400" spc="-45" dirty="0">
                <a:latin typeface="Times New Roman" panose="02020603050405020304"/>
                <a:cs typeface="Times New Roman" panose="02020603050405020304"/>
              </a:rPr>
              <a:t>center; </a:t>
            </a:r>
            <a:r>
              <a:rPr sz="2400" spc="-40" dirty="0">
                <a:latin typeface="Times New Roman" panose="02020603050405020304"/>
                <a:cs typeface="Times New Roman" panose="02020603050405020304"/>
              </a:rPr>
              <a:t>color:</a:t>
            </a:r>
            <a:r>
              <a:rPr sz="2400" spc="110" dirty="0">
                <a:latin typeface="Times New Roman" panose="02020603050405020304"/>
                <a:cs typeface="Times New Roman" panose="02020603050405020304"/>
              </a:rPr>
              <a:t> </a:t>
            </a:r>
            <a:r>
              <a:rPr sz="2400" spc="-45" dirty="0">
                <a:latin typeface="Times New Roman" panose="02020603050405020304"/>
                <a:cs typeface="Times New Roman" panose="02020603050405020304"/>
              </a:rPr>
              <a:t>red;</a:t>
            </a:r>
            <a:r>
              <a:rPr sz="2400" b="1" spc="-45"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a:lnSpc>
                <a:spcPct val="100000"/>
              </a:lnSpc>
              <a:spcBef>
                <a:spcPts val="10"/>
              </a:spcBef>
            </a:pPr>
            <a:endParaRPr sz="2500" dirty="0">
              <a:latin typeface="Times New Roman" panose="02020603050405020304"/>
              <a:cs typeface="Times New Roman" panose="02020603050405020304"/>
            </a:endParaRPr>
          </a:p>
          <a:p>
            <a:pPr marL="12700">
              <a:lnSpc>
                <a:spcPct val="150000"/>
              </a:lnSpc>
            </a:pPr>
            <a:r>
              <a:rPr sz="2400" b="1" spc="-40" dirty="0">
                <a:solidFill>
                  <a:srgbClr val="FFC000"/>
                </a:solidFill>
                <a:uFill>
                  <a:solidFill>
                    <a:srgbClr val="000000"/>
                  </a:solidFill>
                </a:uFill>
                <a:latin typeface="Times New Roman" panose="02020603050405020304"/>
                <a:cs typeface="Times New Roman" panose="02020603050405020304"/>
              </a:rPr>
              <a:t>Grouped</a:t>
            </a:r>
            <a:r>
              <a:rPr sz="2400" b="1" dirty="0">
                <a:solidFill>
                  <a:srgbClr val="FFC000"/>
                </a:solidFill>
                <a:uFill>
                  <a:solidFill>
                    <a:srgbClr val="000000"/>
                  </a:solidFill>
                </a:uFill>
                <a:latin typeface="Times New Roman" panose="02020603050405020304"/>
                <a:cs typeface="Times New Roman" panose="02020603050405020304"/>
              </a:rPr>
              <a:t> </a:t>
            </a:r>
            <a:r>
              <a:rPr sz="2400" b="1" spc="-15" dirty="0" smtClean="0">
                <a:solidFill>
                  <a:srgbClr val="FFC000"/>
                </a:solidFill>
                <a:uFill>
                  <a:solidFill>
                    <a:srgbClr val="000000"/>
                  </a:solidFill>
                </a:uFill>
                <a:latin typeface="Times New Roman" panose="02020603050405020304"/>
                <a:cs typeface="Times New Roman" panose="02020603050405020304"/>
              </a:rPr>
              <a:t>Selectors</a:t>
            </a:r>
            <a:endParaRPr sz="2400" dirty="0">
              <a:solidFill>
                <a:srgbClr val="FFC000"/>
              </a:solidFill>
              <a:latin typeface="Times New Roman" panose="02020603050405020304"/>
              <a:cs typeface="Times New Roman" panose="02020603050405020304"/>
            </a:endParaRPr>
          </a:p>
          <a:p>
            <a:pPr marL="12700">
              <a:lnSpc>
                <a:spcPct val="150000"/>
              </a:lnSpc>
            </a:pPr>
            <a:r>
              <a:rPr sz="2400" b="1" spc="-25" dirty="0">
                <a:solidFill>
                  <a:srgbClr val="FFFF00"/>
                </a:solidFill>
                <a:latin typeface="Times New Roman" panose="02020603050405020304"/>
                <a:cs typeface="Times New Roman" panose="02020603050405020304"/>
              </a:rPr>
              <a:t>h2, </a:t>
            </a:r>
            <a:r>
              <a:rPr sz="2400" b="1" spc="-10" dirty="0">
                <a:solidFill>
                  <a:srgbClr val="FFFF00"/>
                </a:solidFill>
                <a:latin typeface="Times New Roman" panose="02020603050405020304"/>
                <a:cs typeface="Times New Roman" panose="02020603050405020304"/>
              </a:rPr>
              <a:t>p </a:t>
            </a:r>
            <a:r>
              <a:rPr sz="2400" b="1" spc="-65" dirty="0" smtClean="0">
                <a:solidFill>
                  <a:srgbClr val="FFFF00"/>
                </a:solidFill>
                <a:latin typeface="Times New Roman" panose="02020603050405020304"/>
                <a:cs typeface="Times New Roman" panose="02020603050405020304"/>
              </a:rPr>
              <a:t>{</a:t>
            </a:r>
            <a:r>
              <a:rPr lang="en-US" sz="2400" b="1" spc="-65" dirty="0" smtClean="0">
                <a:solidFill>
                  <a:srgbClr val="FFFF00"/>
                </a:solidFill>
                <a:latin typeface="Times New Roman" panose="02020603050405020304"/>
                <a:cs typeface="Times New Roman" panose="02020603050405020304"/>
              </a:rPr>
              <a:t> </a:t>
            </a:r>
            <a:r>
              <a:rPr sz="2400" spc="-65" dirty="0" smtClean="0">
                <a:solidFill>
                  <a:srgbClr val="FFFF00"/>
                </a:solidFill>
                <a:latin typeface="Times New Roman" panose="02020603050405020304"/>
                <a:cs typeface="Times New Roman" panose="02020603050405020304"/>
              </a:rPr>
              <a:t>text-align</a:t>
            </a:r>
            <a:r>
              <a:rPr sz="2400" spc="-65" dirty="0">
                <a:solidFill>
                  <a:srgbClr val="00B0F0"/>
                </a:solidFill>
                <a:latin typeface="Times New Roman" panose="02020603050405020304"/>
                <a:cs typeface="Times New Roman" panose="02020603050405020304"/>
              </a:rPr>
              <a:t>: </a:t>
            </a:r>
            <a:r>
              <a:rPr sz="2400" spc="-50" dirty="0">
                <a:solidFill>
                  <a:srgbClr val="00B0F0"/>
                </a:solidFill>
                <a:latin typeface="Times New Roman" panose="02020603050405020304"/>
                <a:cs typeface="Times New Roman" panose="02020603050405020304"/>
              </a:rPr>
              <a:t>center; </a:t>
            </a:r>
            <a:r>
              <a:rPr sz="2400" spc="-40" dirty="0">
                <a:solidFill>
                  <a:srgbClr val="FFFF00"/>
                </a:solidFill>
                <a:latin typeface="Times New Roman" panose="02020603050405020304"/>
                <a:cs typeface="Times New Roman" panose="02020603050405020304"/>
              </a:rPr>
              <a:t>color</a:t>
            </a:r>
            <a:r>
              <a:rPr sz="2400" spc="-40" dirty="0">
                <a:solidFill>
                  <a:srgbClr val="00B0F0"/>
                </a:solidFill>
                <a:latin typeface="Times New Roman" panose="02020603050405020304"/>
                <a:cs typeface="Times New Roman" panose="02020603050405020304"/>
              </a:rPr>
              <a:t>: </a:t>
            </a:r>
            <a:r>
              <a:rPr sz="2400" spc="-60" dirty="0">
                <a:solidFill>
                  <a:srgbClr val="00B0F0"/>
                </a:solidFill>
                <a:latin typeface="Times New Roman" panose="02020603050405020304"/>
                <a:cs typeface="Times New Roman" panose="02020603050405020304"/>
              </a:rPr>
              <a:t>red;</a:t>
            </a:r>
            <a:r>
              <a:rPr sz="2400" spc="210" dirty="0">
                <a:solidFill>
                  <a:srgbClr val="00B0F0"/>
                </a:solidFill>
                <a:latin typeface="Times New Roman" panose="02020603050405020304"/>
                <a:cs typeface="Times New Roman" panose="02020603050405020304"/>
              </a:rPr>
              <a:t> </a:t>
            </a:r>
            <a:r>
              <a:rPr sz="2400" b="1" dirty="0">
                <a:solidFill>
                  <a:srgbClr val="FFFF00"/>
                </a:solidFill>
                <a:latin typeface="Times New Roman" panose="02020603050405020304"/>
                <a:cs typeface="Times New Roman" panose="02020603050405020304"/>
              </a:rPr>
              <a:t>}</a:t>
            </a:r>
            <a:endParaRPr sz="2400" dirty="0">
              <a:solidFill>
                <a:srgbClr val="FFFF00"/>
              </a:solidFill>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arn(inVertical)">
                                      <p:cBhvr>
                                        <p:cTn id="29" dur="500"/>
                                        <p:tgtEl>
                                          <p:spTgt spid="3">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624" y="1017029"/>
            <a:ext cx="9758377"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00"/>
                </a:solidFill>
                <a:effectLst/>
              </a:rPr>
              <a:t>Inserting </a:t>
            </a:r>
            <a:r>
              <a:rPr sz="4400" dirty="0">
                <a:solidFill>
                  <a:srgbClr val="00B050"/>
                </a:solidFill>
                <a:effectLst/>
              </a:rPr>
              <a:t>a </a:t>
            </a:r>
            <a:r>
              <a:rPr sz="4400" dirty="0">
                <a:solidFill>
                  <a:srgbClr val="00B0F0"/>
                </a:solidFill>
                <a:effectLst/>
              </a:rPr>
              <a:t>StyleSheet</a:t>
            </a:r>
            <a:endParaRPr sz="4400" dirty="0">
              <a:solidFill>
                <a:srgbClr val="00B0F0"/>
              </a:solidFill>
              <a:effectLst/>
            </a:endParaRPr>
          </a:p>
        </p:txBody>
      </p:sp>
      <p:sp>
        <p:nvSpPr>
          <p:cNvPr id="3" name="object 3"/>
          <p:cNvSpPr txBox="1"/>
          <p:nvPr/>
        </p:nvSpPr>
        <p:spPr>
          <a:xfrm>
            <a:off x="528624" y="2237445"/>
            <a:ext cx="11202712" cy="3336811"/>
          </a:xfrm>
          <a:prstGeom prst="rect">
            <a:avLst/>
          </a:prstGeom>
        </p:spPr>
        <p:txBody>
          <a:bodyPr vert="horz" wrap="square" lIns="0" tIns="12700" rIns="0" bIns="0" rtlCol="0">
            <a:spAutoFit/>
          </a:bodyPr>
          <a:lstStyle/>
          <a:p>
            <a:pPr marL="12700">
              <a:lnSpc>
                <a:spcPct val="100000"/>
              </a:lnSpc>
              <a:spcBef>
                <a:spcPts val="100"/>
              </a:spcBef>
            </a:pPr>
            <a:r>
              <a:rPr lang="en-US" sz="3600" spc="-30" dirty="0" smtClean="0">
                <a:solidFill>
                  <a:srgbClr val="FFC000"/>
                </a:solidFill>
                <a:uFill>
                  <a:solidFill>
                    <a:srgbClr val="000000"/>
                  </a:solidFill>
                </a:uFill>
                <a:latin typeface="Times New Roman" panose="02020603050405020304"/>
                <a:cs typeface="Times New Roman" panose="02020603050405020304"/>
              </a:rPr>
              <a:t>Three different</a:t>
            </a:r>
            <a:r>
              <a:rPr lang="en-US" sz="3600" spc="130" dirty="0" smtClean="0">
                <a:solidFill>
                  <a:srgbClr val="FFC000"/>
                </a:solidFill>
                <a:uFill>
                  <a:solidFill>
                    <a:srgbClr val="000000"/>
                  </a:solidFill>
                </a:uFill>
                <a:latin typeface="Times New Roman" panose="02020603050405020304"/>
                <a:cs typeface="Times New Roman" panose="02020603050405020304"/>
              </a:rPr>
              <a:t> </a:t>
            </a:r>
            <a:r>
              <a:rPr lang="en-US" sz="3600" spc="-35" dirty="0" smtClean="0">
                <a:solidFill>
                  <a:srgbClr val="FFC000"/>
                </a:solidFill>
                <a:uFill>
                  <a:solidFill>
                    <a:srgbClr val="000000"/>
                  </a:solidFill>
                </a:uFill>
                <a:latin typeface="Times New Roman" panose="02020603050405020304"/>
                <a:cs typeface="Times New Roman" panose="02020603050405020304"/>
              </a:rPr>
              <a:t>ways</a:t>
            </a:r>
            <a:endParaRPr lang="en-US" sz="3600" dirty="0" smtClean="0">
              <a:solidFill>
                <a:srgbClr val="FFC000"/>
              </a:solidFill>
              <a:latin typeface="Times New Roman" panose="02020603050405020304"/>
              <a:cs typeface="Times New Roman" panose="02020603050405020304"/>
            </a:endParaRPr>
          </a:p>
          <a:p>
            <a:pPr marL="2409825" lvl="3" indent="-515620">
              <a:lnSpc>
                <a:spcPct val="150000"/>
              </a:lnSpc>
              <a:buAutoNum type="arabicPeriod"/>
              <a:tabLst>
                <a:tab pos="1038225" algn="l"/>
                <a:tab pos="1038860" algn="l"/>
              </a:tabLst>
            </a:pPr>
            <a:r>
              <a:rPr sz="4000" b="1" spc="-20" dirty="0" smtClean="0">
                <a:solidFill>
                  <a:srgbClr val="FFFF00"/>
                </a:solidFill>
                <a:uFill>
                  <a:solidFill>
                    <a:srgbClr val="000000"/>
                  </a:solidFill>
                </a:uFill>
                <a:latin typeface="Times New Roman" panose="02020603050405020304"/>
                <a:cs typeface="Times New Roman" panose="02020603050405020304"/>
              </a:rPr>
              <a:t>External </a:t>
            </a:r>
            <a:r>
              <a:rPr sz="4000" b="1" spc="-45" dirty="0">
                <a:solidFill>
                  <a:srgbClr val="FFFF00"/>
                </a:solidFill>
                <a:uFill>
                  <a:solidFill>
                    <a:srgbClr val="000000"/>
                  </a:solidFill>
                </a:uFill>
                <a:latin typeface="Times New Roman" panose="02020603050405020304"/>
                <a:cs typeface="Times New Roman" panose="02020603050405020304"/>
              </a:rPr>
              <a:t>Style</a:t>
            </a:r>
            <a:r>
              <a:rPr sz="4000" b="1" spc="35" dirty="0">
                <a:solidFill>
                  <a:srgbClr val="FFFF00"/>
                </a:solidFill>
                <a:uFill>
                  <a:solidFill>
                    <a:srgbClr val="000000"/>
                  </a:solidFill>
                </a:uFill>
                <a:latin typeface="Times New Roman" panose="02020603050405020304"/>
                <a:cs typeface="Times New Roman" panose="02020603050405020304"/>
              </a:rPr>
              <a:t> </a:t>
            </a:r>
            <a:r>
              <a:rPr sz="4000" b="1" spc="-15" dirty="0">
                <a:solidFill>
                  <a:srgbClr val="FFFF00"/>
                </a:solidFill>
                <a:uFill>
                  <a:solidFill>
                    <a:srgbClr val="000000"/>
                  </a:solidFill>
                </a:uFill>
                <a:latin typeface="Times New Roman" panose="02020603050405020304"/>
                <a:cs typeface="Times New Roman" panose="02020603050405020304"/>
              </a:rPr>
              <a:t>Sheet</a:t>
            </a:r>
            <a:endParaRPr sz="4000" dirty="0">
              <a:solidFill>
                <a:srgbClr val="FFFF00"/>
              </a:solidFill>
              <a:latin typeface="Times New Roman" panose="02020603050405020304"/>
              <a:cs typeface="Times New Roman" panose="02020603050405020304"/>
            </a:endParaRPr>
          </a:p>
          <a:p>
            <a:pPr marL="2409825" lvl="3" indent="-515620">
              <a:lnSpc>
                <a:spcPct val="150000"/>
              </a:lnSpc>
              <a:buAutoNum type="arabicPeriod"/>
              <a:tabLst>
                <a:tab pos="1038225" algn="l"/>
                <a:tab pos="1038860" algn="l"/>
              </a:tabLst>
            </a:pPr>
            <a:r>
              <a:rPr sz="4000" b="1" spc="-30" dirty="0" smtClean="0">
                <a:solidFill>
                  <a:srgbClr val="FFFF00"/>
                </a:solidFill>
                <a:uFill>
                  <a:solidFill>
                    <a:srgbClr val="000000"/>
                  </a:solidFill>
                </a:uFill>
                <a:latin typeface="Times New Roman" panose="02020603050405020304"/>
                <a:cs typeface="Times New Roman" panose="02020603050405020304"/>
              </a:rPr>
              <a:t>Internal </a:t>
            </a:r>
            <a:r>
              <a:rPr sz="4000" b="1" spc="-45" dirty="0">
                <a:solidFill>
                  <a:srgbClr val="FFFF00"/>
                </a:solidFill>
                <a:uFill>
                  <a:solidFill>
                    <a:srgbClr val="000000"/>
                  </a:solidFill>
                </a:uFill>
                <a:latin typeface="Times New Roman" panose="02020603050405020304"/>
                <a:cs typeface="Times New Roman" panose="02020603050405020304"/>
              </a:rPr>
              <a:t>Style</a:t>
            </a:r>
            <a:r>
              <a:rPr sz="4000" b="1" spc="70" dirty="0">
                <a:solidFill>
                  <a:srgbClr val="FFFF00"/>
                </a:solidFill>
                <a:uFill>
                  <a:solidFill>
                    <a:srgbClr val="000000"/>
                  </a:solidFill>
                </a:uFill>
                <a:latin typeface="Times New Roman" panose="02020603050405020304"/>
                <a:cs typeface="Times New Roman" panose="02020603050405020304"/>
              </a:rPr>
              <a:t> </a:t>
            </a:r>
            <a:r>
              <a:rPr sz="4000" b="1" spc="-15" dirty="0">
                <a:solidFill>
                  <a:srgbClr val="FFFF00"/>
                </a:solidFill>
                <a:uFill>
                  <a:solidFill>
                    <a:srgbClr val="000000"/>
                  </a:solidFill>
                </a:uFill>
                <a:latin typeface="Times New Roman" panose="02020603050405020304"/>
                <a:cs typeface="Times New Roman" panose="02020603050405020304"/>
              </a:rPr>
              <a:t>Sheet</a:t>
            </a:r>
            <a:endParaRPr sz="4000" dirty="0">
              <a:solidFill>
                <a:srgbClr val="FFFF00"/>
              </a:solidFill>
              <a:latin typeface="Times New Roman" panose="02020603050405020304"/>
              <a:cs typeface="Times New Roman" panose="02020603050405020304"/>
            </a:endParaRPr>
          </a:p>
          <a:p>
            <a:pPr marL="2409825" lvl="3" indent="-515620">
              <a:lnSpc>
                <a:spcPct val="150000"/>
              </a:lnSpc>
              <a:spcBef>
                <a:spcPts val="5"/>
              </a:spcBef>
              <a:buAutoNum type="arabicPeriod"/>
              <a:tabLst>
                <a:tab pos="1038225" algn="l"/>
                <a:tab pos="1038860" algn="l"/>
              </a:tabLst>
            </a:pPr>
            <a:r>
              <a:rPr sz="4000" b="1" dirty="0" smtClean="0">
                <a:solidFill>
                  <a:srgbClr val="FFFF00"/>
                </a:solidFill>
                <a:uFill>
                  <a:solidFill>
                    <a:srgbClr val="000000"/>
                  </a:solidFill>
                </a:uFill>
                <a:latin typeface="Times New Roman" panose="02020603050405020304"/>
                <a:cs typeface="Times New Roman" panose="02020603050405020304"/>
              </a:rPr>
              <a:t>Inline </a:t>
            </a:r>
            <a:r>
              <a:rPr sz="4000" b="1" spc="-30" dirty="0" smtClean="0">
                <a:solidFill>
                  <a:srgbClr val="FFFF00"/>
                </a:solidFill>
                <a:uFill>
                  <a:solidFill>
                    <a:srgbClr val="000000"/>
                  </a:solidFill>
                </a:uFill>
                <a:latin typeface="Times New Roman" panose="02020603050405020304"/>
                <a:cs typeface="Times New Roman" panose="02020603050405020304"/>
              </a:rPr>
              <a:t>Styles</a:t>
            </a:r>
            <a:endParaRPr sz="4000" dirty="0">
              <a:solidFill>
                <a:srgbClr val="FFFF00"/>
              </a:solidFill>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2536" y="303418"/>
            <a:ext cx="9415702" cy="2062103"/>
          </a:xfrm>
          <a:prstGeom prst="rect">
            <a:avLst/>
          </a:prstGeom>
        </p:spPr>
        <p:txBody>
          <a:bodyPr wrap="square">
            <a:spAutoFit/>
          </a:bodyPr>
          <a:lstStyle/>
          <a:p>
            <a:r>
              <a:rPr lang="en-US" sz="4400" b="1" dirty="0">
                <a:solidFill>
                  <a:srgbClr val="FFFF00"/>
                </a:solidFill>
                <a:latin typeface="Times New Roman" panose="02020603050405020304" pitchFamily="18" charset="0"/>
                <a:cs typeface="Times New Roman" panose="02020603050405020304" pitchFamily="18" charset="0"/>
              </a:rPr>
              <a:t>Inline </a:t>
            </a:r>
            <a:r>
              <a:rPr lang="en-US" sz="4400" b="1" dirty="0" smtClean="0">
                <a:solidFill>
                  <a:srgbClr val="00B0F0"/>
                </a:solidFill>
                <a:latin typeface="Times New Roman" panose="02020603050405020304" pitchFamily="18" charset="0"/>
                <a:cs typeface="Times New Roman" panose="02020603050405020304" pitchFamily="18" charset="0"/>
              </a:rPr>
              <a:t>CSS</a:t>
            </a:r>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2800" dirty="0" smtClean="0">
                <a:solidFill>
                  <a:srgbClr val="FFC000"/>
                </a:solidFill>
                <a:latin typeface="Times New Roman" panose="02020603050405020304" pitchFamily="18" charset="0"/>
                <a:cs typeface="Times New Roman" panose="02020603050405020304" pitchFamily="18" charset="0"/>
              </a:rPr>
              <a:t>Inline </a:t>
            </a:r>
            <a:r>
              <a:rPr lang="en-US" sz="2800" dirty="0">
                <a:solidFill>
                  <a:srgbClr val="FFC000"/>
                </a:solidFill>
                <a:latin typeface="Times New Roman" panose="02020603050405020304" pitchFamily="18" charset="0"/>
                <a:cs typeface="Times New Roman" panose="02020603050405020304" pitchFamily="18" charset="0"/>
              </a:rPr>
              <a:t>CSS contains the CSS property in the body section attached with element is known as inline CSS. This kind of style is specified within an HTML tag using the style attribute.</a:t>
            </a:r>
            <a:endParaRPr lang="en-US" sz="2800" dirty="0">
              <a:solidFill>
                <a:srgbClr val="FFC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2536" y="2666730"/>
            <a:ext cx="9010265" cy="3539430"/>
          </a:xfrm>
          <a:prstGeom prst="rect">
            <a:avLst/>
          </a:prstGeom>
        </p:spPr>
        <p:txBody>
          <a:bodyPr wrap="square">
            <a:spAutoFit/>
          </a:bodyPr>
          <a:lstStyle/>
          <a:p>
            <a:pPr lvl="0" defTabSz="914400" fontAlgn="base">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&lt;</a:t>
            </a:r>
            <a:r>
              <a:rPr lang="en-US" b="1" dirty="0">
                <a:solidFill>
                  <a:srgbClr val="FFC000"/>
                </a:solidFill>
                <a:latin typeface="Times New Roman" panose="02020603050405020304" pitchFamily="18" charset="0"/>
                <a:cs typeface="Times New Roman" panose="02020603050405020304" pitchFamily="18" charset="0"/>
              </a:rPr>
              <a:t>html</a:t>
            </a:r>
            <a:r>
              <a:rPr lang="en-US" dirty="0">
                <a:solidFill>
                  <a:srgbClr val="FFC000"/>
                </a:solidFill>
                <a:latin typeface="Times New Roman" panose="02020603050405020304" pitchFamily="18" charset="0"/>
                <a:cs typeface="Times New Roman" panose="02020603050405020304" pitchFamily="18" charset="0"/>
              </a:rPr>
              <a:t>&gt;</a:t>
            </a:r>
            <a:endParaRPr lang="en-US" sz="1600" dirty="0">
              <a:solidFill>
                <a:srgbClr val="FFC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&lt;</a:t>
            </a:r>
            <a:r>
              <a:rPr lang="en-US" b="1" dirty="0">
                <a:solidFill>
                  <a:srgbClr val="00B0F0"/>
                </a:solidFill>
                <a:latin typeface="Times New Roman" panose="02020603050405020304" pitchFamily="18" charset="0"/>
                <a:cs typeface="Times New Roman" panose="02020603050405020304" pitchFamily="18" charset="0"/>
              </a:rPr>
              <a:t>head</a:t>
            </a:r>
            <a:r>
              <a:rPr lang="en-US" dirty="0">
                <a:solidFill>
                  <a:srgbClr val="00B0F0"/>
                </a:solidFill>
                <a:latin typeface="Times New Roman" panose="02020603050405020304" pitchFamily="18" charset="0"/>
                <a:cs typeface="Times New Roman" panose="02020603050405020304" pitchFamily="18" charset="0"/>
              </a:rPr>
              <a:t>&gt;</a:t>
            </a:r>
            <a:endParaRPr lang="en-US" sz="16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&lt;</a:t>
            </a:r>
            <a:r>
              <a:rPr lang="en-US" b="1" dirty="0">
                <a:solidFill>
                  <a:srgbClr val="FFC000"/>
                </a:solidFill>
                <a:latin typeface="Times New Roman" panose="02020603050405020304" pitchFamily="18" charset="0"/>
                <a:cs typeface="Times New Roman" panose="02020603050405020304" pitchFamily="18" charset="0"/>
              </a:rPr>
              <a:t>title</a:t>
            </a:r>
            <a:r>
              <a:rPr lang="en-US" dirty="0">
                <a:solidFill>
                  <a:srgbClr val="FFC000"/>
                </a:solidFill>
                <a:latin typeface="Times New Roman" panose="02020603050405020304" pitchFamily="18" charset="0"/>
                <a:cs typeface="Times New Roman" panose="02020603050405020304" pitchFamily="18" charset="0"/>
              </a:rPr>
              <a:t>&gt;Inline CSS&lt;/</a:t>
            </a:r>
            <a:r>
              <a:rPr lang="en-US" b="1" dirty="0">
                <a:solidFill>
                  <a:srgbClr val="FFC000"/>
                </a:solidFill>
                <a:latin typeface="Times New Roman" panose="02020603050405020304" pitchFamily="18" charset="0"/>
                <a:cs typeface="Times New Roman" panose="02020603050405020304" pitchFamily="18" charset="0"/>
              </a:rPr>
              <a:t>title</a:t>
            </a:r>
            <a:r>
              <a:rPr lang="en-US" dirty="0">
                <a:solidFill>
                  <a:srgbClr val="FFC000"/>
                </a:solidFill>
                <a:latin typeface="Times New Roman" panose="02020603050405020304" pitchFamily="18" charset="0"/>
                <a:cs typeface="Times New Roman" panose="02020603050405020304" pitchFamily="18" charset="0"/>
              </a:rPr>
              <a:t>&gt;</a:t>
            </a:r>
            <a:endParaRPr lang="en-US" sz="1600" dirty="0">
              <a:solidFill>
                <a:srgbClr val="FFC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&lt;/</a:t>
            </a:r>
            <a:r>
              <a:rPr lang="en-US" b="1" dirty="0">
                <a:solidFill>
                  <a:srgbClr val="00B0F0"/>
                </a:solidFill>
                <a:latin typeface="Times New Roman" panose="02020603050405020304" pitchFamily="18" charset="0"/>
                <a:cs typeface="Times New Roman" panose="02020603050405020304" pitchFamily="18" charset="0"/>
              </a:rPr>
              <a:t>head</a:t>
            </a:r>
            <a:r>
              <a:rPr lang="en-US" dirty="0">
                <a:solidFill>
                  <a:srgbClr val="00B0F0"/>
                </a:solidFill>
                <a:latin typeface="Times New Roman" panose="02020603050405020304" pitchFamily="18" charset="0"/>
                <a:cs typeface="Times New Roman" panose="02020603050405020304" pitchFamily="18" charset="0"/>
              </a:rPr>
              <a:t>&gt;</a:t>
            </a:r>
            <a:endParaRPr lang="en-US" sz="16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sz="2800" dirty="0">
                <a:solidFill>
                  <a:srgbClr val="FFC000"/>
                </a:solidFill>
                <a:latin typeface="Times New Roman" panose="02020603050405020304" pitchFamily="18" charset="0"/>
                <a:cs typeface="Times New Roman" panose="02020603050405020304" pitchFamily="18" charset="0"/>
              </a:rPr>
              <a:t> </a:t>
            </a:r>
            <a:endParaRPr lang="en-US" sz="1600" dirty="0">
              <a:solidFill>
                <a:srgbClr val="FFC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&lt;</a:t>
            </a:r>
            <a:r>
              <a:rPr lang="en-US" b="1" dirty="0">
                <a:solidFill>
                  <a:srgbClr val="00B0F0"/>
                </a:solidFill>
                <a:latin typeface="Times New Roman" panose="02020603050405020304" pitchFamily="18" charset="0"/>
                <a:cs typeface="Times New Roman" panose="02020603050405020304" pitchFamily="18" charset="0"/>
              </a:rPr>
              <a:t>body</a:t>
            </a:r>
            <a:r>
              <a:rPr lang="en-US" dirty="0">
                <a:solidFill>
                  <a:srgbClr val="00B0F0"/>
                </a:solidFill>
                <a:latin typeface="Times New Roman" panose="02020603050405020304" pitchFamily="18" charset="0"/>
                <a:cs typeface="Times New Roman" panose="02020603050405020304" pitchFamily="18" charset="0"/>
              </a:rPr>
              <a:t>&gt;</a:t>
            </a:r>
            <a:endParaRPr lang="en-US" sz="16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&lt;</a:t>
            </a:r>
            <a:r>
              <a:rPr lang="en-US" b="1" dirty="0">
                <a:solidFill>
                  <a:srgbClr val="FFC000"/>
                </a:solidFill>
                <a:latin typeface="Times New Roman" panose="02020603050405020304" pitchFamily="18" charset="0"/>
                <a:cs typeface="Times New Roman" panose="02020603050405020304" pitchFamily="18" charset="0"/>
              </a:rPr>
              <a:t>p</a:t>
            </a:r>
            <a:r>
              <a:rPr lang="en-US" sz="2800" dirty="0">
                <a:solidFill>
                  <a:srgbClr val="FFC00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style = "</a:t>
            </a:r>
            <a:r>
              <a:rPr lang="en-US" b="1" dirty="0">
                <a:solidFill>
                  <a:srgbClr val="FFFF00"/>
                </a:solidFill>
                <a:latin typeface="Times New Roman" panose="02020603050405020304" pitchFamily="18" charset="0"/>
                <a:cs typeface="Times New Roman" panose="02020603050405020304" pitchFamily="18" charset="0"/>
              </a:rPr>
              <a:t>color</a:t>
            </a:r>
            <a:r>
              <a:rPr lang="en-US" dirty="0">
                <a:solidFill>
                  <a:srgbClr val="00B0F0"/>
                </a:solidFill>
                <a:latin typeface="Times New Roman" panose="02020603050405020304" pitchFamily="18" charset="0"/>
                <a:cs typeface="Times New Roman" panose="02020603050405020304" pitchFamily="18" charset="0"/>
              </a:rPr>
              <a:t>:#009900; </a:t>
            </a:r>
            <a:r>
              <a:rPr lang="en-US" b="1" dirty="0" smtClean="0">
                <a:solidFill>
                  <a:srgbClr val="FFFF00"/>
                </a:solidFill>
                <a:latin typeface="Times New Roman" panose="02020603050405020304" pitchFamily="18" charset="0"/>
                <a:cs typeface="Times New Roman" panose="02020603050405020304" pitchFamily="18" charset="0"/>
              </a:rPr>
              <a:t>font-size</a:t>
            </a:r>
            <a:r>
              <a:rPr lang="en-US" dirty="0" smtClean="0">
                <a:solidFill>
                  <a:srgbClr val="00B0F0"/>
                </a:solidFill>
                <a:latin typeface="Times New Roman" panose="02020603050405020304" pitchFamily="18" charset="0"/>
                <a:cs typeface="Times New Roman" panose="02020603050405020304" pitchFamily="18" charset="0"/>
              </a:rPr>
              <a:t>:50px; </a:t>
            </a:r>
            <a:r>
              <a:rPr lang="en-US" b="1" dirty="0" err="1" smtClean="0">
                <a:solidFill>
                  <a:srgbClr val="FFFF00"/>
                </a:solidFill>
                <a:latin typeface="Times New Roman" panose="02020603050405020304" pitchFamily="18" charset="0"/>
                <a:cs typeface="Times New Roman" panose="02020603050405020304" pitchFamily="18" charset="0"/>
              </a:rPr>
              <a:t>font-style</a:t>
            </a:r>
            <a:r>
              <a:rPr lang="en-US" dirty="0" err="1" smtClean="0">
                <a:solidFill>
                  <a:srgbClr val="00B0F0"/>
                </a:solidFill>
                <a:latin typeface="Times New Roman" panose="02020603050405020304" pitchFamily="18" charset="0"/>
                <a:cs typeface="Times New Roman" panose="02020603050405020304" pitchFamily="18" charset="0"/>
              </a:rPr>
              <a:t>:italic</a:t>
            </a:r>
            <a:r>
              <a:rPr lang="en-US" dirty="0">
                <a:solidFill>
                  <a:srgbClr val="00B0F0"/>
                </a:solidFill>
                <a:latin typeface="Times New Roman" panose="02020603050405020304" pitchFamily="18" charset="0"/>
                <a:cs typeface="Times New Roman" panose="02020603050405020304" pitchFamily="18" charset="0"/>
              </a:rPr>
              <a:t>; </a:t>
            </a:r>
            <a:r>
              <a:rPr lang="en-US" b="1" dirty="0" err="1">
                <a:solidFill>
                  <a:srgbClr val="FFFF00"/>
                </a:solidFill>
                <a:latin typeface="Times New Roman" panose="02020603050405020304" pitchFamily="18" charset="0"/>
                <a:cs typeface="Times New Roman" panose="02020603050405020304" pitchFamily="18" charset="0"/>
              </a:rPr>
              <a:t>text-align</a:t>
            </a:r>
            <a:r>
              <a:rPr lang="en-US" dirty="0" err="1">
                <a:solidFill>
                  <a:srgbClr val="00B0F0"/>
                </a:solidFill>
                <a:latin typeface="Times New Roman" panose="02020603050405020304" pitchFamily="18" charset="0"/>
                <a:cs typeface="Times New Roman" panose="02020603050405020304" pitchFamily="18" charset="0"/>
              </a:rPr>
              <a:t>:center</a:t>
            </a:r>
            <a:r>
              <a:rPr lang="en-US" dirty="0">
                <a:solidFill>
                  <a:srgbClr val="00B0F0"/>
                </a:solidFill>
                <a:latin typeface="Times New Roman" panose="02020603050405020304" pitchFamily="18" charset="0"/>
                <a:cs typeface="Times New Roman" panose="02020603050405020304" pitchFamily="18" charset="0"/>
              </a:rPr>
              <a:t>;"</a:t>
            </a:r>
            <a:r>
              <a:rPr lang="en-US" dirty="0">
                <a:solidFill>
                  <a:srgbClr val="FFC000"/>
                </a:solidFill>
                <a:latin typeface="Times New Roman" panose="02020603050405020304" pitchFamily="18" charset="0"/>
                <a:cs typeface="Times New Roman" panose="02020603050405020304" pitchFamily="18" charset="0"/>
              </a:rPr>
              <a:t>&gt;</a:t>
            </a:r>
            <a:endParaRPr lang="en-US" sz="1600" dirty="0">
              <a:solidFill>
                <a:srgbClr val="FFC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dirty="0" smtClean="0">
                <a:solidFill>
                  <a:srgbClr val="FFC000"/>
                </a:solidFill>
                <a:latin typeface="Times New Roman" panose="02020603050405020304" pitchFamily="18" charset="0"/>
                <a:cs typeface="Times New Roman" panose="02020603050405020304" pitchFamily="18" charset="0"/>
              </a:rPr>
              <a:t>	</a:t>
            </a:r>
            <a:r>
              <a:rPr lang="en-US" dirty="0">
                <a:solidFill>
                  <a:srgbClr val="FFC000"/>
                </a:solidFill>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Coder Decoder</a:t>
            </a:r>
            <a:endParaRPr lang="en-US" sz="2000" dirty="0">
              <a:solidFill>
                <a:srgbClr val="00B05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&lt;/</a:t>
            </a:r>
            <a:r>
              <a:rPr lang="en-US" b="1" dirty="0">
                <a:solidFill>
                  <a:srgbClr val="FFC000"/>
                </a:solidFill>
                <a:latin typeface="Times New Roman" panose="02020603050405020304" pitchFamily="18" charset="0"/>
                <a:cs typeface="Times New Roman" panose="02020603050405020304" pitchFamily="18" charset="0"/>
              </a:rPr>
              <a:t>p</a:t>
            </a:r>
            <a:r>
              <a:rPr lang="en-US" dirty="0">
                <a:solidFill>
                  <a:srgbClr val="FFC000"/>
                </a:solidFill>
                <a:latin typeface="Times New Roman" panose="02020603050405020304" pitchFamily="18" charset="0"/>
                <a:cs typeface="Times New Roman" panose="02020603050405020304" pitchFamily="18" charset="0"/>
              </a:rPr>
              <a:t>&gt;</a:t>
            </a:r>
            <a:endParaRPr lang="en-US" sz="1600" dirty="0">
              <a:solidFill>
                <a:srgbClr val="FFC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&lt;/</a:t>
            </a:r>
            <a:r>
              <a:rPr lang="en-US" b="1" dirty="0">
                <a:solidFill>
                  <a:srgbClr val="00B0F0"/>
                </a:solidFill>
                <a:latin typeface="Times New Roman" panose="02020603050405020304" pitchFamily="18" charset="0"/>
                <a:cs typeface="Times New Roman" panose="02020603050405020304" pitchFamily="18" charset="0"/>
              </a:rPr>
              <a:t>body</a:t>
            </a:r>
            <a:r>
              <a:rPr lang="en-US" dirty="0">
                <a:solidFill>
                  <a:srgbClr val="00B0F0"/>
                </a:solidFill>
                <a:latin typeface="Times New Roman" panose="02020603050405020304" pitchFamily="18" charset="0"/>
                <a:cs typeface="Times New Roman" panose="02020603050405020304" pitchFamily="18" charset="0"/>
              </a:rPr>
              <a:t>&gt;</a:t>
            </a:r>
            <a:endParaRPr lang="en-US" sz="16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solidFill>
                  <a:srgbClr val="FFC000"/>
                </a:solidFill>
                <a:latin typeface="Times New Roman" panose="02020603050405020304" pitchFamily="18" charset="0"/>
                <a:cs typeface="Times New Roman" panose="02020603050405020304" pitchFamily="18" charset="0"/>
              </a:rPr>
              <a:t>&lt;/</a:t>
            </a:r>
            <a:r>
              <a:rPr lang="en-US" b="1" dirty="0">
                <a:solidFill>
                  <a:srgbClr val="FFC000"/>
                </a:solidFill>
                <a:latin typeface="Times New Roman" panose="02020603050405020304" pitchFamily="18" charset="0"/>
                <a:cs typeface="Times New Roman" panose="02020603050405020304" pitchFamily="18" charset="0"/>
              </a:rPr>
              <a:t>html</a:t>
            </a:r>
            <a:r>
              <a:rPr lang="en-US" dirty="0">
                <a:solidFill>
                  <a:srgbClr val="FFC000"/>
                </a:solidFill>
                <a:latin typeface="Times New Roman" panose="02020603050405020304" pitchFamily="18" charset="0"/>
                <a:cs typeface="Times New Roman" panose="02020603050405020304" pitchFamily="18" charset="0"/>
              </a:rPr>
              <a:t>&gt;   </a:t>
            </a:r>
            <a:endParaRPr lang="en-US" sz="4000" dirty="0">
              <a:solidFill>
                <a:srgbClr val="FFC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5480344" y="5243852"/>
            <a:ext cx="5421677" cy="1107996"/>
          </a:xfrm>
          <a:prstGeom prst="rect">
            <a:avLst/>
          </a:prstGeom>
        </p:spPr>
        <p:txBody>
          <a:bodyPr wrap="none">
            <a:spAutoFit/>
          </a:bodyPr>
          <a:lstStyle/>
          <a:p>
            <a:r>
              <a:rPr lang="en-US" sz="6600" b="1" i="1" dirty="0" smtClean="0">
                <a:solidFill>
                  <a:srgbClr val="00B050"/>
                </a:solidFill>
                <a:latin typeface="Times New Roman" panose="02020603050405020304" pitchFamily="18" charset="0"/>
                <a:cs typeface="Times New Roman" panose="02020603050405020304" pitchFamily="18" charset="0"/>
              </a:rPr>
              <a:t>Coder Decoder</a:t>
            </a:r>
            <a:endParaRPr lang="en-US" sz="4800" i="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9">
                                            <p:txEl>
                                              <p:pRg st="0" end="0"/>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p:cTn id="23"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9">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p:cTn id="29"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9">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9">
                                            <p:txEl>
                                              <p:pRg st="2" end="2"/>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p:cTn id="35"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9">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9">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9">
                                            <p:txEl>
                                              <p:pRg st="3" end="3"/>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p:cTn id="41" dur="1000" fill="hold"/>
                                        <p:tgtEl>
                                          <p:spTgt spid="9">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9">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9">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9">
                                            <p:txEl>
                                              <p:pRg st="4" end="4"/>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 calcmode="lin" valueType="num">
                                      <p:cBhvr>
                                        <p:cTn id="47"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9">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9">
                                            <p:txEl>
                                              <p:pRg st="5" end="5"/>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 calcmode="lin" valueType="num">
                                      <p:cBhvr>
                                        <p:cTn id="53" dur="1000" fill="hold"/>
                                        <p:tgtEl>
                                          <p:spTgt spid="9">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9">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9">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9">
                                            <p:txEl>
                                              <p:pRg st="6" end="6"/>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anim calcmode="lin" valueType="num">
                                      <p:cBhvr>
                                        <p:cTn id="59" dur="1000" fill="hold"/>
                                        <p:tgtEl>
                                          <p:spTgt spid="9">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9">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9">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9">
                                            <p:txEl>
                                              <p:pRg st="7" end="7"/>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9">
                                            <p:txEl>
                                              <p:pRg st="8" end="8"/>
                                            </p:txEl>
                                          </p:spTgt>
                                        </p:tgtEl>
                                        <p:attrNameLst>
                                          <p:attrName>style.visibility</p:attrName>
                                        </p:attrNameLst>
                                      </p:cBhvr>
                                      <p:to>
                                        <p:strVal val="visible"/>
                                      </p:to>
                                    </p:set>
                                    <p:anim calcmode="lin" valueType="num">
                                      <p:cBhvr>
                                        <p:cTn id="65" dur="1000" fill="hold"/>
                                        <p:tgtEl>
                                          <p:spTgt spid="9">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9">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9">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9">
                                            <p:txEl>
                                              <p:pRg st="8" end="8"/>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anim calcmode="lin" valueType="num">
                                      <p:cBhvr>
                                        <p:cTn id="71" dur="1000" fill="hold"/>
                                        <p:tgtEl>
                                          <p:spTgt spid="9">
                                            <p:txEl>
                                              <p:pRg st="9" end="9"/>
                                            </p:txEl>
                                          </p:spTgt>
                                        </p:tgtEl>
                                        <p:attrNameLst>
                                          <p:attrName>ppt_w</p:attrName>
                                        </p:attrNameLst>
                                      </p:cBhvr>
                                      <p:tavLst>
                                        <p:tav tm="0">
                                          <p:val>
                                            <p:fltVal val="0"/>
                                          </p:val>
                                        </p:tav>
                                        <p:tav tm="100000">
                                          <p:val>
                                            <p:strVal val="#ppt_w"/>
                                          </p:val>
                                        </p:tav>
                                      </p:tavLst>
                                    </p:anim>
                                    <p:anim calcmode="lin" valueType="num">
                                      <p:cBhvr>
                                        <p:cTn id="72" dur="1000" fill="hold"/>
                                        <p:tgtEl>
                                          <p:spTgt spid="9">
                                            <p:txEl>
                                              <p:pRg st="9" end="9"/>
                                            </p:txEl>
                                          </p:spTgt>
                                        </p:tgtEl>
                                        <p:attrNameLst>
                                          <p:attrName>ppt_h</p:attrName>
                                        </p:attrNameLst>
                                      </p:cBhvr>
                                      <p:tavLst>
                                        <p:tav tm="0">
                                          <p:val>
                                            <p:fltVal val="0"/>
                                          </p:val>
                                        </p:tav>
                                        <p:tav tm="100000">
                                          <p:val>
                                            <p:strVal val="#ppt_h"/>
                                          </p:val>
                                        </p:tav>
                                      </p:tavLst>
                                    </p:anim>
                                    <p:anim calcmode="lin" valueType="num">
                                      <p:cBhvr>
                                        <p:cTn id="73" dur="1000" fill="hold"/>
                                        <p:tgtEl>
                                          <p:spTgt spid="9">
                                            <p:txEl>
                                              <p:pRg st="9" end="9"/>
                                            </p:txEl>
                                          </p:spTgt>
                                        </p:tgtEl>
                                        <p:attrNameLst>
                                          <p:attrName>style.rotation</p:attrName>
                                        </p:attrNameLst>
                                      </p:cBhvr>
                                      <p:tavLst>
                                        <p:tav tm="0">
                                          <p:val>
                                            <p:fltVal val="90"/>
                                          </p:val>
                                        </p:tav>
                                        <p:tav tm="100000">
                                          <p:val>
                                            <p:fltVal val="0"/>
                                          </p:val>
                                        </p:tav>
                                      </p:tavLst>
                                    </p:anim>
                                    <p:animEffect transition="in" filter="fade">
                                      <p:cBhvr>
                                        <p:cTn id="74" dur="1000"/>
                                        <p:tgtEl>
                                          <p:spTgt spid="9">
                                            <p:txEl>
                                              <p:pRg st="9" end="9"/>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9">
                                            <p:txEl>
                                              <p:pRg st="10" end="10"/>
                                            </p:txEl>
                                          </p:spTgt>
                                        </p:tgtEl>
                                        <p:attrNameLst>
                                          <p:attrName>style.visibility</p:attrName>
                                        </p:attrNameLst>
                                      </p:cBhvr>
                                      <p:to>
                                        <p:strVal val="visible"/>
                                      </p:to>
                                    </p:set>
                                    <p:anim calcmode="lin" valueType="num">
                                      <p:cBhvr>
                                        <p:cTn id="77" dur="1000" fill="hold"/>
                                        <p:tgtEl>
                                          <p:spTgt spid="9">
                                            <p:txEl>
                                              <p:pRg st="10" end="10"/>
                                            </p:txEl>
                                          </p:spTgt>
                                        </p:tgtEl>
                                        <p:attrNameLst>
                                          <p:attrName>ppt_w</p:attrName>
                                        </p:attrNameLst>
                                      </p:cBhvr>
                                      <p:tavLst>
                                        <p:tav tm="0">
                                          <p:val>
                                            <p:fltVal val="0"/>
                                          </p:val>
                                        </p:tav>
                                        <p:tav tm="100000">
                                          <p:val>
                                            <p:strVal val="#ppt_w"/>
                                          </p:val>
                                        </p:tav>
                                      </p:tavLst>
                                    </p:anim>
                                    <p:anim calcmode="lin" valueType="num">
                                      <p:cBhvr>
                                        <p:cTn id="78" dur="1000" fill="hold"/>
                                        <p:tgtEl>
                                          <p:spTgt spid="9">
                                            <p:txEl>
                                              <p:pRg st="10" end="10"/>
                                            </p:txEl>
                                          </p:spTgt>
                                        </p:tgtEl>
                                        <p:attrNameLst>
                                          <p:attrName>ppt_h</p:attrName>
                                        </p:attrNameLst>
                                      </p:cBhvr>
                                      <p:tavLst>
                                        <p:tav tm="0">
                                          <p:val>
                                            <p:fltVal val="0"/>
                                          </p:val>
                                        </p:tav>
                                        <p:tav tm="100000">
                                          <p:val>
                                            <p:strVal val="#ppt_h"/>
                                          </p:val>
                                        </p:tav>
                                      </p:tavLst>
                                    </p:anim>
                                    <p:anim calcmode="lin" valueType="num">
                                      <p:cBhvr>
                                        <p:cTn id="79" dur="1000" fill="hold"/>
                                        <p:tgtEl>
                                          <p:spTgt spid="9">
                                            <p:txEl>
                                              <p:pRg st="10" end="10"/>
                                            </p:txEl>
                                          </p:spTgt>
                                        </p:tgtEl>
                                        <p:attrNameLst>
                                          <p:attrName>style.rotation</p:attrName>
                                        </p:attrNameLst>
                                      </p:cBhvr>
                                      <p:tavLst>
                                        <p:tav tm="0">
                                          <p:val>
                                            <p:fltVal val="90"/>
                                          </p:val>
                                        </p:tav>
                                        <p:tav tm="100000">
                                          <p:val>
                                            <p:fltVal val="0"/>
                                          </p:val>
                                        </p:tav>
                                      </p:tavLst>
                                    </p:anim>
                                    <p:animEffect transition="in" filter="fade">
                                      <p:cBhvr>
                                        <p:cTn id="80" dur="1000"/>
                                        <p:tgtEl>
                                          <p:spTgt spid="9">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1000"/>
                                        <p:tgtEl>
                                          <p:spTgt spid="2"/>
                                        </p:tgtEl>
                                      </p:cBhvr>
                                    </p:animEffect>
                                    <p:anim calcmode="lin" valueType="num">
                                      <p:cBhvr>
                                        <p:cTn id="86" dur="1000" fill="hold"/>
                                        <p:tgtEl>
                                          <p:spTgt spid="2"/>
                                        </p:tgtEl>
                                        <p:attrNameLst>
                                          <p:attrName>ppt_x</p:attrName>
                                        </p:attrNameLst>
                                      </p:cBhvr>
                                      <p:tavLst>
                                        <p:tav tm="0">
                                          <p:val>
                                            <p:strVal val="#ppt_x"/>
                                          </p:val>
                                        </p:tav>
                                        <p:tav tm="100000">
                                          <p:val>
                                            <p:strVal val="#ppt_x"/>
                                          </p:val>
                                        </p:tav>
                                      </p:tavLst>
                                    </p:anim>
                                    <p:anim calcmode="lin" valueType="num">
                                      <p:cBhvr>
                                        <p:cTn id="8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355" y="512009"/>
            <a:ext cx="8168640" cy="1239763"/>
          </a:xfrm>
          <a:prstGeom prst="rect">
            <a:avLst/>
          </a:prstGeom>
        </p:spPr>
        <p:txBody>
          <a:bodyPr wrap="square">
            <a:spAutoFit/>
          </a:bodyPr>
          <a:lstStyle/>
          <a:p>
            <a:pPr>
              <a:lnSpc>
                <a:spcPct val="200000"/>
              </a:lnSpc>
            </a:pPr>
            <a:r>
              <a:rPr lang="en-US" sz="4400" b="1" dirty="0">
                <a:solidFill>
                  <a:srgbClr val="FFFF00"/>
                </a:solidFill>
                <a:latin typeface="Times New Roman" panose="02020603050405020304" pitchFamily="18" charset="0"/>
                <a:cs typeface="Times New Roman" panose="02020603050405020304" pitchFamily="18" charset="0"/>
              </a:rPr>
              <a:t>Internal </a:t>
            </a:r>
            <a:r>
              <a:rPr lang="en-US" sz="4400" b="1" dirty="0">
                <a:solidFill>
                  <a:srgbClr val="00B0F0"/>
                </a:solidFill>
                <a:latin typeface="Times New Roman" panose="02020603050405020304" pitchFamily="18" charset="0"/>
                <a:cs typeface="Times New Roman" panose="02020603050405020304" pitchFamily="18" charset="0"/>
              </a:rPr>
              <a:t>or</a:t>
            </a:r>
            <a:r>
              <a:rPr lang="en-US" sz="4400" b="1" dirty="0">
                <a:solidFill>
                  <a:srgbClr val="FFFF00"/>
                </a:solidFill>
                <a:latin typeface="Times New Roman" panose="02020603050405020304" pitchFamily="18" charset="0"/>
                <a:cs typeface="Times New Roman" panose="02020603050405020304" pitchFamily="18" charset="0"/>
              </a:rPr>
              <a:t> Embedded </a:t>
            </a:r>
            <a:r>
              <a:rPr lang="en-US" sz="4400" b="1" dirty="0" smtClean="0">
                <a:solidFill>
                  <a:srgbClr val="00B0F0"/>
                </a:solidFill>
                <a:latin typeface="Times New Roman" panose="02020603050405020304" pitchFamily="18" charset="0"/>
                <a:cs typeface="Times New Roman" panose="02020603050405020304" pitchFamily="18" charset="0"/>
              </a:rPr>
              <a:t>CSS</a:t>
            </a:r>
            <a:endParaRPr lang="en-US" sz="4400" b="1" dirty="0" smtClean="0">
              <a:solidFill>
                <a:srgbClr val="00B0F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80654" y="2378747"/>
            <a:ext cx="9486900" cy="2784865"/>
          </a:xfrm>
          <a:prstGeom prst="rect">
            <a:avLst/>
          </a:prstGeom>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An </a:t>
            </a:r>
            <a:r>
              <a:rPr lang="en-US" sz="2800" b="1" dirty="0">
                <a:latin typeface="Times New Roman" panose="02020603050405020304" pitchFamily="18" charset="0"/>
                <a:cs typeface="Times New Roman" panose="02020603050405020304" pitchFamily="18" charset="0"/>
              </a:rPr>
              <a:t>internal </a:t>
            </a:r>
            <a:r>
              <a:rPr lang="en-US" sz="2800" b="1" dirty="0" err="1">
                <a:latin typeface="Times New Roman" panose="02020603050405020304" pitchFamily="18" charset="0"/>
                <a:cs typeface="Times New Roman" panose="02020603050405020304" pitchFamily="18" charset="0"/>
              </a:rPr>
              <a:t>stylesheet</a:t>
            </a:r>
            <a:r>
              <a:rPr lang="en-US" sz="2800" dirty="0">
                <a:latin typeface="Times New Roman" panose="02020603050405020304" pitchFamily="18" charset="0"/>
                <a:cs typeface="Times New Roman" panose="02020603050405020304" pitchFamily="18" charset="0"/>
              </a:rPr>
              <a:t> holds </a:t>
            </a:r>
            <a:r>
              <a:rPr lang="en-US" sz="3200" dirty="0">
                <a:solidFill>
                  <a:srgbClr val="00B0F0"/>
                </a:solidFill>
                <a:latin typeface="Times New Roman" panose="02020603050405020304" pitchFamily="18" charset="0"/>
                <a:cs typeface="Times New Roman" panose="02020603050405020304" pitchFamily="18" charset="0"/>
              </a:rPr>
              <a:t>CSS rules for the page in the head section of the HTML file</a:t>
            </a:r>
            <a:r>
              <a:rPr lang="en-US" sz="2800" dirty="0">
                <a:latin typeface="Times New Roman" panose="02020603050405020304" pitchFamily="18" charset="0"/>
                <a:cs typeface="Times New Roman" panose="02020603050405020304" pitchFamily="18" charset="0"/>
              </a:rPr>
              <a:t>. The rules only apply to that page, but </a:t>
            </a:r>
            <a:r>
              <a:rPr lang="en-US" sz="2800" dirty="0" smtClean="0">
                <a:latin typeface="Times New Roman" panose="02020603050405020304" pitchFamily="18" charset="0"/>
                <a:cs typeface="Times New Roman" panose="02020603050405020304" pitchFamily="18" charset="0"/>
              </a:rPr>
              <a:t>we </a:t>
            </a:r>
            <a:r>
              <a:rPr lang="en-US" sz="2800" dirty="0">
                <a:latin typeface="Times New Roman" panose="02020603050405020304" pitchFamily="18" charset="0"/>
                <a:cs typeface="Times New Roman" panose="02020603050405020304" pitchFamily="18" charset="0"/>
              </a:rPr>
              <a:t>can configure </a:t>
            </a:r>
            <a:r>
              <a:rPr lang="en-US" sz="2800" b="1" dirty="0">
                <a:latin typeface="Times New Roman" panose="02020603050405020304" pitchFamily="18" charset="0"/>
                <a:cs typeface="Times New Roman" panose="02020603050405020304" pitchFamily="18" charset="0"/>
              </a:rPr>
              <a:t>CSS</a:t>
            </a:r>
            <a:r>
              <a:rPr lang="en-US" sz="2800" dirty="0">
                <a:latin typeface="Times New Roman" panose="02020603050405020304" pitchFamily="18" charset="0"/>
                <a:cs typeface="Times New Roman" panose="02020603050405020304" pitchFamily="18" charset="0"/>
              </a:rPr>
              <a:t> classes and IDs that can be used to </a:t>
            </a:r>
            <a:r>
              <a:rPr lang="en-US" sz="2800" b="1" dirty="0">
                <a:latin typeface="Times New Roman" panose="02020603050405020304" pitchFamily="18" charset="0"/>
                <a:cs typeface="Times New Roman" panose="02020603050405020304" pitchFamily="18" charset="0"/>
              </a:rPr>
              <a:t>style</a:t>
            </a:r>
            <a:r>
              <a:rPr lang="en-US" sz="2800" dirty="0">
                <a:latin typeface="Times New Roman" panose="02020603050405020304" pitchFamily="18" charset="0"/>
                <a:cs typeface="Times New Roman" panose="02020603050405020304" pitchFamily="18" charset="0"/>
              </a:rPr>
              <a:t> multiple elements in the page code.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1427" y="1436892"/>
            <a:ext cx="10642600" cy="430887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a:solidFill>
                  <a:srgbClr val="00B0F0"/>
                </a:solidFill>
                <a:latin typeface="Times New Roman" panose="02020603050405020304" pitchFamily="18" charset="0"/>
                <a:cs typeface="Times New Roman" panose="02020603050405020304" pitchFamily="18" charset="0"/>
              </a:rPr>
              <a:t>&lt;</a:t>
            </a:r>
            <a:r>
              <a:rPr lang="en-US" sz="3200" b="1" dirty="0">
                <a:solidFill>
                  <a:srgbClr val="00B0F0"/>
                </a:solidFill>
                <a:latin typeface="Times New Roman" panose="02020603050405020304" pitchFamily="18" charset="0"/>
                <a:cs typeface="Times New Roman" panose="02020603050405020304" pitchFamily="18" charset="0"/>
              </a:rPr>
              <a:t>head</a:t>
            </a:r>
            <a:r>
              <a:rPr lang="en-US" sz="3200" dirty="0">
                <a:solidFill>
                  <a:srgbClr val="00B0F0"/>
                </a:solidFill>
                <a:latin typeface="Times New Roman" panose="02020603050405020304" pitchFamily="18" charset="0"/>
                <a:cs typeface="Times New Roman" panose="02020603050405020304" pitchFamily="18" charset="0"/>
              </a:rPr>
              <a:t>&gt;</a:t>
            </a:r>
            <a:endParaRPr lang="en-US" sz="28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r>
              <a:rPr lang="en-US" sz="3200" dirty="0">
                <a:solidFill>
                  <a:srgbClr val="FFFF00"/>
                </a:solidFill>
                <a:latin typeface="Times New Roman" panose="02020603050405020304" pitchFamily="18" charset="0"/>
                <a:cs typeface="Times New Roman" panose="02020603050405020304" pitchFamily="18" charset="0"/>
              </a:rPr>
              <a:t>               &lt;</a:t>
            </a:r>
            <a:r>
              <a:rPr lang="en-US" sz="3200" b="1" dirty="0" smtClean="0">
                <a:solidFill>
                  <a:srgbClr val="FFFF00"/>
                </a:solidFill>
                <a:latin typeface="Times New Roman" panose="02020603050405020304" pitchFamily="18" charset="0"/>
                <a:cs typeface="Times New Roman" panose="02020603050405020304" pitchFamily="18" charset="0"/>
              </a:rPr>
              <a:t>style type =“</a:t>
            </a:r>
            <a:r>
              <a:rPr lang="en-US" sz="3200" b="1" dirty="0" smtClean="0">
                <a:solidFill>
                  <a:srgbClr val="00B0F0"/>
                </a:solidFill>
                <a:latin typeface="Times New Roman" panose="02020603050405020304" pitchFamily="18" charset="0"/>
                <a:cs typeface="Times New Roman" panose="02020603050405020304" pitchFamily="18" charset="0"/>
              </a:rPr>
              <a:t>text / </a:t>
            </a:r>
            <a:r>
              <a:rPr lang="en-US" sz="3200" b="1" dirty="0" err="1" smtClean="0">
                <a:solidFill>
                  <a:srgbClr val="00B0F0"/>
                </a:solidFill>
                <a:latin typeface="Times New Roman" panose="02020603050405020304" pitchFamily="18" charset="0"/>
                <a:cs typeface="Times New Roman" panose="02020603050405020304" pitchFamily="18" charset="0"/>
              </a:rPr>
              <a:t>css</a:t>
            </a:r>
            <a:r>
              <a:rPr lang="en-US" sz="3200" b="1" dirty="0" smtClean="0">
                <a:solidFill>
                  <a:srgbClr val="FFFF00"/>
                </a:solidFill>
                <a:latin typeface="Times New Roman" panose="02020603050405020304" pitchFamily="18" charset="0"/>
                <a:cs typeface="Times New Roman" panose="02020603050405020304" pitchFamily="18" charset="0"/>
              </a:rPr>
              <a:t>”</a:t>
            </a:r>
            <a:r>
              <a:rPr lang="en-US" sz="3200" dirty="0" smtClean="0">
                <a:solidFill>
                  <a:srgbClr val="FFFF00"/>
                </a:solidFill>
                <a:latin typeface="Times New Roman" panose="02020603050405020304" pitchFamily="18" charset="0"/>
                <a:cs typeface="Times New Roman" panose="02020603050405020304" pitchFamily="18" charset="0"/>
              </a:rPr>
              <a:t>&gt;</a:t>
            </a:r>
            <a:endParaRPr lang="en-US" sz="2800"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r>
              <a:rPr lang="en-US" sz="3600" b="1" dirty="0" smtClean="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            </a:t>
            </a:r>
            <a:r>
              <a:rPr lang="en-US" sz="3600" b="1" dirty="0" smtClean="0">
                <a:solidFill>
                  <a:srgbClr val="FFC000"/>
                </a:solidFill>
                <a:latin typeface="Times New Roman" panose="02020603050405020304" pitchFamily="18" charset="0"/>
                <a:cs typeface="Times New Roman" panose="02020603050405020304" pitchFamily="18" charset="0"/>
              </a:rPr>
              <a:t>h3</a:t>
            </a:r>
            <a:r>
              <a:rPr lang="en-US" sz="3600" b="1" dirty="0" smtClean="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   </a:t>
            </a:r>
            <a:r>
              <a:rPr lang="en-US" sz="3600" b="1" dirty="0" err="1">
                <a:solidFill>
                  <a:srgbClr val="00B0F0"/>
                </a:solidFill>
                <a:latin typeface="Times New Roman" panose="02020603050405020304" pitchFamily="18" charset="0"/>
                <a:cs typeface="Times New Roman" panose="02020603050405020304" pitchFamily="18" charset="0"/>
              </a:rPr>
              <a:t>font-style:</a:t>
            </a:r>
            <a:r>
              <a:rPr lang="en-US" sz="3600" b="1" dirty="0" err="1">
                <a:solidFill>
                  <a:srgbClr val="FFFF00"/>
                </a:solidFill>
                <a:latin typeface="Times New Roman" panose="02020603050405020304" pitchFamily="18" charset="0"/>
                <a:cs typeface="Times New Roman" panose="02020603050405020304" pitchFamily="18" charset="0"/>
              </a:rPr>
              <a:t>bold</a:t>
            </a:r>
            <a:r>
              <a:rPr lang="en-US" sz="3600" b="1" dirty="0" smtClean="0">
                <a:solidFill>
                  <a:srgbClr val="00B0F0"/>
                </a:solidFill>
                <a:latin typeface="Times New Roman" panose="02020603050405020304" pitchFamily="18" charset="0"/>
                <a:cs typeface="Times New Roman" panose="02020603050405020304" pitchFamily="18" charset="0"/>
              </a:rPr>
              <a:t>;</a:t>
            </a:r>
            <a:r>
              <a:rPr lang="en-US" sz="3600" b="1" dirty="0">
                <a:solidFill>
                  <a:srgbClr val="00B0F0"/>
                </a:solidFill>
                <a:latin typeface="Times New Roman" panose="02020603050405020304" pitchFamily="18" charset="0"/>
                <a:cs typeface="Times New Roman" panose="02020603050405020304" pitchFamily="18" charset="0"/>
              </a:rPr>
              <a:t>    </a:t>
            </a:r>
            <a:r>
              <a:rPr lang="en-US" sz="3600" b="1" dirty="0" smtClean="0">
                <a:solidFill>
                  <a:srgbClr val="00B0F0"/>
                </a:solidFill>
                <a:latin typeface="Times New Roman" panose="02020603050405020304" pitchFamily="18" charset="0"/>
                <a:cs typeface="Times New Roman" panose="02020603050405020304" pitchFamily="18" charset="0"/>
              </a:rPr>
              <a:t>font-size:</a:t>
            </a:r>
            <a:r>
              <a:rPr lang="en-US" sz="3600" b="1" dirty="0" smtClean="0">
                <a:solidFill>
                  <a:srgbClr val="FFFF00"/>
                </a:solidFill>
                <a:latin typeface="Times New Roman" panose="02020603050405020304" pitchFamily="18" charset="0"/>
                <a:cs typeface="Times New Roman" panose="02020603050405020304" pitchFamily="18" charset="0"/>
              </a:rPr>
              <a:t>20px</a:t>
            </a:r>
            <a:r>
              <a:rPr lang="en-US" sz="3600" b="1" dirty="0" smtClean="0">
                <a:solidFill>
                  <a:srgbClr val="00B0F0"/>
                </a:solidFill>
                <a:latin typeface="Times New Roman" panose="02020603050405020304" pitchFamily="18" charset="0"/>
                <a:cs typeface="Times New Roman" panose="02020603050405020304" pitchFamily="18" charset="0"/>
              </a:rPr>
              <a:t>;</a:t>
            </a:r>
            <a:r>
              <a:rPr lang="en-US" sz="3600" b="1" dirty="0">
                <a:solidFill>
                  <a:srgbClr val="00B0F0"/>
                </a:solidFill>
                <a:latin typeface="Times New Roman" panose="02020603050405020304" pitchFamily="18" charset="0"/>
                <a:cs typeface="Times New Roman" panose="02020603050405020304" pitchFamily="18" charset="0"/>
              </a:rPr>
              <a:t>  </a:t>
            </a:r>
            <a:r>
              <a:rPr lang="en-US" sz="3600" b="1" dirty="0" smtClean="0">
                <a:solidFill>
                  <a:srgbClr val="00B0F0"/>
                </a:solidFill>
                <a:latin typeface="Times New Roman" panose="02020603050405020304" pitchFamily="18" charset="0"/>
                <a:cs typeface="Times New Roman" panose="02020603050405020304" pitchFamily="18" charset="0"/>
              </a:rPr>
              <a:t>}</a:t>
            </a:r>
            <a:endParaRPr lang="en-US" sz="3200" b="1"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smtClean="0">
                <a:solidFill>
                  <a:srgbClr val="FFFF00"/>
                </a:solidFill>
                <a:latin typeface="Times New Roman" panose="02020603050405020304" pitchFamily="18" charset="0"/>
                <a:cs typeface="Times New Roman" panose="02020603050405020304" pitchFamily="18" charset="0"/>
              </a:rPr>
              <a:t>	</a:t>
            </a:r>
            <a:r>
              <a:rPr lang="en-US" sz="3200" dirty="0">
                <a:solidFill>
                  <a:srgbClr val="FFFF00"/>
                </a:solidFill>
                <a:latin typeface="Times New Roman" panose="02020603050405020304" pitchFamily="18" charset="0"/>
                <a:cs typeface="Times New Roman" panose="02020603050405020304" pitchFamily="18" charset="0"/>
              </a:rPr>
              <a:t>   </a:t>
            </a:r>
            <a:r>
              <a:rPr lang="en-US" sz="3200" dirty="0" smtClean="0">
                <a:solidFill>
                  <a:srgbClr val="FFFF00"/>
                </a:solidFill>
                <a:latin typeface="Times New Roman" panose="02020603050405020304" pitchFamily="18" charset="0"/>
                <a:cs typeface="Times New Roman" panose="02020603050405020304" pitchFamily="18" charset="0"/>
              </a:rPr>
              <a:t>   &lt;/</a:t>
            </a:r>
            <a:r>
              <a:rPr lang="en-US" sz="3200" b="1" dirty="0">
                <a:solidFill>
                  <a:srgbClr val="FFFF00"/>
                </a:solidFill>
                <a:latin typeface="Times New Roman" panose="02020603050405020304" pitchFamily="18" charset="0"/>
                <a:cs typeface="Times New Roman" panose="02020603050405020304" pitchFamily="18" charset="0"/>
              </a:rPr>
              <a:t>style</a:t>
            </a:r>
            <a:r>
              <a:rPr lang="en-US" sz="3200" dirty="0">
                <a:solidFill>
                  <a:srgbClr val="FFFF00"/>
                </a:solidFill>
                <a:latin typeface="Times New Roman" panose="02020603050405020304" pitchFamily="18" charset="0"/>
                <a:cs typeface="Times New Roman" panose="02020603050405020304" pitchFamily="18" charset="0"/>
              </a:rPr>
              <a:t>&gt;</a:t>
            </a:r>
            <a:endParaRPr lang="en-US" sz="2800"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r>
              <a:rPr lang="en-US" sz="3200" dirty="0">
                <a:solidFill>
                  <a:srgbClr val="FFFF00"/>
                </a:solidFill>
                <a:latin typeface="Times New Roman" panose="02020603050405020304" pitchFamily="18" charset="0"/>
                <a:cs typeface="Times New Roman" panose="02020603050405020304" pitchFamily="18" charset="0"/>
              </a:rPr>
              <a:t>   </a:t>
            </a:r>
            <a:r>
              <a:rPr lang="en-US" sz="3200" dirty="0">
                <a:solidFill>
                  <a:srgbClr val="00B0F0"/>
                </a:solidFill>
                <a:latin typeface="Times New Roman" panose="02020603050405020304" pitchFamily="18" charset="0"/>
                <a:cs typeface="Times New Roman" panose="02020603050405020304" pitchFamily="18" charset="0"/>
              </a:rPr>
              <a:t> &lt;/</a:t>
            </a:r>
            <a:r>
              <a:rPr lang="en-US" sz="3200" b="1" dirty="0">
                <a:solidFill>
                  <a:srgbClr val="00B0F0"/>
                </a:solidFill>
                <a:latin typeface="Times New Roman" panose="02020603050405020304" pitchFamily="18" charset="0"/>
                <a:cs typeface="Times New Roman" panose="02020603050405020304" pitchFamily="18" charset="0"/>
              </a:rPr>
              <a:t>head</a:t>
            </a:r>
            <a:r>
              <a:rPr lang="en-US" sz="3200" dirty="0">
                <a:solidFill>
                  <a:srgbClr val="00B0F0"/>
                </a:solidFill>
                <a:latin typeface="Times New Roman" panose="02020603050405020304" pitchFamily="18" charset="0"/>
                <a:cs typeface="Times New Roman" panose="02020603050405020304" pitchFamily="18" charset="0"/>
              </a:rPr>
              <a:t>&gt;</a:t>
            </a:r>
            <a:endParaRPr lang="en-US" sz="28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800" dirty="0">
                <a:solidFill>
                  <a:srgbClr val="FFFF00"/>
                </a:solidFill>
                <a:latin typeface="Times New Roman" panose="02020603050405020304" pitchFamily="18" charset="0"/>
                <a:cs typeface="Times New Roman" panose="02020603050405020304" pitchFamily="18" charset="0"/>
              </a:rPr>
              <a:t>            </a:t>
            </a:r>
            <a:endParaRPr lang="en-US" sz="5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arn(inVertical)">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arn(inVertical)">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543273"/>
            <a:ext cx="10642600" cy="6124754"/>
          </a:xfrm>
          <a:prstGeom prst="rect">
            <a:avLst/>
          </a:prstGeom>
        </p:spPr>
        <p:txBody>
          <a:bodyPr wrap="square">
            <a:spAutoFit/>
          </a:bodyPr>
          <a:lstStyle/>
          <a:p>
            <a:pPr lvl="0" defTabSz="914400" fontAlgn="base">
              <a:spcBef>
                <a:spcPct val="0"/>
              </a:spcBef>
              <a:spcAft>
                <a:spcPct val="0"/>
              </a:spcAft>
            </a:pPr>
            <a:r>
              <a:rPr lang="en-US" sz="2000" b="1" dirty="0" smtClean="0">
                <a:solidFill>
                  <a:srgbClr val="FFFF00"/>
                </a:solidFill>
                <a:latin typeface="Times New Roman" panose="02020603050405020304" pitchFamily="18" charset="0"/>
                <a:cs typeface="Times New Roman" panose="02020603050405020304" pitchFamily="18" charset="0"/>
              </a:rPr>
              <a:t>&lt;html</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&lt;</a:t>
            </a:r>
            <a:r>
              <a:rPr lang="en-US" sz="2000" b="1" dirty="0">
                <a:solidFill>
                  <a:srgbClr val="00B0F0"/>
                </a:solidFill>
                <a:latin typeface="Times New Roman" panose="02020603050405020304" pitchFamily="18" charset="0"/>
                <a:cs typeface="Times New Roman" panose="02020603050405020304" pitchFamily="18" charset="0"/>
              </a:rPr>
              <a:t>head</a:t>
            </a:r>
            <a:r>
              <a:rPr lang="en-US" sz="2000" dirty="0">
                <a:solidFill>
                  <a:srgbClr val="00B0F0"/>
                </a:solidFill>
                <a:latin typeface="Times New Roman" panose="02020603050405020304" pitchFamily="18" charset="0"/>
                <a:cs typeface="Times New Roman" panose="02020603050405020304" pitchFamily="18" charset="0"/>
              </a:rPr>
              <a:t>&gt;</a:t>
            </a:r>
            <a:endParaRPr lang="en-US"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&lt;</a:t>
            </a:r>
            <a:r>
              <a:rPr lang="en-US" sz="2000" b="1" dirty="0">
                <a:solidFill>
                  <a:srgbClr val="FFFF00"/>
                </a:solidFill>
                <a:latin typeface="Times New Roman" panose="02020603050405020304" pitchFamily="18" charset="0"/>
                <a:cs typeface="Times New Roman" panose="02020603050405020304" pitchFamily="18" charset="0"/>
              </a:rPr>
              <a:t>title</a:t>
            </a:r>
            <a:r>
              <a:rPr lang="en-US" sz="2000" dirty="0">
                <a:solidFill>
                  <a:srgbClr val="FFFF00"/>
                </a:solidFill>
                <a:latin typeface="Times New Roman" panose="02020603050405020304" pitchFamily="18" charset="0"/>
                <a:cs typeface="Times New Roman" panose="02020603050405020304" pitchFamily="18" charset="0"/>
              </a:rPr>
              <a:t>&gt;</a:t>
            </a:r>
            <a:r>
              <a:rPr lang="en-US" sz="2000" b="1" dirty="0">
                <a:solidFill>
                  <a:srgbClr val="00B0F0"/>
                </a:solidFill>
                <a:latin typeface="Times New Roman" panose="02020603050405020304" pitchFamily="18" charset="0"/>
                <a:cs typeface="Times New Roman" panose="02020603050405020304" pitchFamily="18" charset="0"/>
              </a:rPr>
              <a:t>Internal CSS</a:t>
            </a:r>
            <a:r>
              <a:rPr lang="en-US" sz="2000" dirty="0">
                <a:solidFill>
                  <a:srgbClr val="FFFF00"/>
                </a:solidFill>
                <a:latin typeface="Times New Roman" panose="02020603050405020304" pitchFamily="18" charset="0"/>
                <a:cs typeface="Times New Roman" panose="02020603050405020304" pitchFamily="18" charset="0"/>
              </a:rPr>
              <a:t>&lt;/</a:t>
            </a:r>
            <a:r>
              <a:rPr lang="en-US" sz="2000" b="1" dirty="0">
                <a:solidFill>
                  <a:srgbClr val="FFFF00"/>
                </a:solidFill>
                <a:latin typeface="Times New Roman" panose="02020603050405020304" pitchFamily="18" charset="0"/>
                <a:cs typeface="Times New Roman" panose="02020603050405020304" pitchFamily="18" charset="0"/>
              </a:rPr>
              <a:t>title</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&lt;</a:t>
            </a:r>
            <a:r>
              <a:rPr lang="en-US" sz="2000" b="1" dirty="0">
                <a:solidFill>
                  <a:srgbClr val="FFFF00"/>
                </a:solidFill>
                <a:latin typeface="Times New Roman" panose="02020603050405020304" pitchFamily="18" charset="0"/>
                <a:cs typeface="Times New Roman" panose="02020603050405020304" pitchFamily="18" charset="0"/>
              </a:rPr>
              <a:t>style</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a:t>
            </a:r>
            <a:r>
              <a:rPr lang="en-US" sz="2000" dirty="0" smtClean="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.main  {</a:t>
            </a: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err="1" smtClean="0">
                <a:solidFill>
                  <a:srgbClr val="00B0F0"/>
                </a:solidFill>
                <a:latin typeface="Times New Roman" panose="02020603050405020304" pitchFamily="18" charset="0"/>
                <a:cs typeface="Times New Roman" panose="02020603050405020304" pitchFamily="18" charset="0"/>
              </a:rPr>
              <a:t>text-align:</a:t>
            </a:r>
            <a:r>
              <a:rPr lang="en-US" sz="2400" b="1" dirty="0" err="1" smtClean="0">
                <a:solidFill>
                  <a:srgbClr val="FFFF00"/>
                </a:solidFill>
                <a:latin typeface="Times New Roman" panose="02020603050405020304" pitchFamily="18" charset="0"/>
                <a:cs typeface="Times New Roman" panose="02020603050405020304" pitchFamily="18" charset="0"/>
              </a:rPr>
              <a:t>center</a:t>
            </a:r>
            <a:r>
              <a:rPr lang="en-US" sz="2400" b="1" dirty="0">
                <a:solidFill>
                  <a:srgbClr val="00B0F0"/>
                </a:solidFill>
                <a:latin typeface="Times New Roman" panose="02020603050405020304" pitchFamily="18" charset="0"/>
                <a:cs typeface="Times New Roman" panose="02020603050405020304" pitchFamily="18" charset="0"/>
              </a:rPr>
              <a:t>;     }</a:t>
            </a:r>
            <a:endParaRPr lang="en-US" sz="2000" b="1"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.coder </a:t>
            </a:r>
            <a:r>
              <a:rPr lang="en-US" sz="2400" b="1" dirty="0" smtClean="0">
                <a:solidFill>
                  <a:srgbClr val="00B0F0"/>
                </a:solidFill>
                <a:latin typeface="Times New Roman" panose="02020603050405020304" pitchFamily="18" charset="0"/>
                <a:cs typeface="Times New Roman" panose="02020603050405020304" pitchFamily="18" charset="0"/>
              </a:rPr>
              <a:t>{</a:t>
            </a: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cs typeface="Times New Roman" panose="02020603050405020304" pitchFamily="18" charset="0"/>
              </a:rPr>
              <a:t>font-style:</a:t>
            </a:r>
            <a:r>
              <a:rPr lang="en-US" sz="2400" b="1" dirty="0" err="1">
                <a:solidFill>
                  <a:srgbClr val="FFFF00"/>
                </a:solidFill>
                <a:latin typeface="Times New Roman" panose="02020603050405020304" pitchFamily="18" charset="0"/>
                <a:cs typeface="Times New Roman" panose="02020603050405020304" pitchFamily="18" charset="0"/>
              </a:rPr>
              <a:t>bold</a:t>
            </a:r>
            <a:r>
              <a:rPr lang="en-US" sz="2400" b="1" dirty="0" smtClean="0">
                <a:solidFill>
                  <a:srgbClr val="00B0F0"/>
                </a:solidFill>
                <a:latin typeface="Times New Roman" panose="02020603050405020304" pitchFamily="18" charset="0"/>
                <a:cs typeface="Times New Roman" panose="02020603050405020304" pitchFamily="18" charset="0"/>
              </a:rPr>
              <a:t>;</a:t>
            </a: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font-size:</a:t>
            </a:r>
            <a:r>
              <a:rPr lang="en-US" sz="2400" b="1" dirty="0" smtClean="0">
                <a:solidFill>
                  <a:srgbClr val="FFFF00"/>
                </a:solidFill>
                <a:latin typeface="Times New Roman" panose="02020603050405020304" pitchFamily="18" charset="0"/>
                <a:cs typeface="Times New Roman" panose="02020603050405020304" pitchFamily="18" charset="0"/>
              </a:rPr>
              <a:t>20px</a:t>
            </a:r>
            <a:r>
              <a:rPr lang="en-US" sz="2400" b="1" dirty="0" smtClean="0">
                <a:solidFill>
                  <a:srgbClr val="00B0F0"/>
                </a:solidFill>
                <a:latin typeface="Times New Roman" panose="02020603050405020304" pitchFamily="18" charset="0"/>
                <a:cs typeface="Times New Roman" panose="02020603050405020304" pitchFamily="18" charset="0"/>
              </a:rPr>
              <a:t>;</a:t>
            </a:r>
            <a:r>
              <a:rPr lang="en-US" sz="2400" b="1" dirty="0">
                <a:solidFill>
                  <a:srgbClr val="00B0F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a:t>
            </a:r>
            <a:endParaRPr lang="en-US" sz="2000" b="1"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&lt;/</a:t>
            </a:r>
            <a:r>
              <a:rPr lang="en-US" sz="2000" b="1" dirty="0">
                <a:solidFill>
                  <a:srgbClr val="FFFF00"/>
                </a:solidFill>
                <a:latin typeface="Times New Roman" panose="02020603050405020304" pitchFamily="18" charset="0"/>
                <a:cs typeface="Times New Roman" panose="02020603050405020304" pitchFamily="18" charset="0"/>
              </a:rPr>
              <a:t>style</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&lt;/</a:t>
            </a:r>
            <a:r>
              <a:rPr lang="en-US" sz="2000" b="1" dirty="0">
                <a:solidFill>
                  <a:srgbClr val="00B0F0"/>
                </a:solidFill>
                <a:latin typeface="Times New Roman" panose="02020603050405020304" pitchFamily="18" charset="0"/>
                <a:cs typeface="Times New Roman" panose="02020603050405020304" pitchFamily="18" charset="0"/>
              </a:rPr>
              <a:t>head</a:t>
            </a:r>
            <a:r>
              <a:rPr lang="en-US" sz="2000" dirty="0">
                <a:solidFill>
                  <a:srgbClr val="00B0F0"/>
                </a:solidFill>
                <a:latin typeface="Times New Roman" panose="02020603050405020304" pitchFamily="18" charset="0"/>
                <a:cs typeface="Times New Roman" panose="02020603050405020304" pitchFamily="18" charset="0"/>
              </a:rPr>
              <a:t>&gt;</a:t>
            </a:r>
            <a:endParaRPr lang="en-US"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&lt;</a:t>
            </a:r>
            <a:r>
              <a:rPr lang="en-US" sz="2000" b="1" dirty="0">
                <a:solidFill>
                  <a:srgbClr val="FFFF00"/>
                </a:solidFill>
                <a:latin typeface="Times New Roman" panose="02020603050405020304" pitchFamily="18" charset="0"/>
                <a:cs typeface="Times New Roman" panose="02020603050405020304" pitchFamily="18" charset="0"/>
              </a:rPr>
              <a:t>body</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&lt;div</a:t>
            </a:r>
            <a:r>
              <a:rPr lang="en-US" sz="3200" b="1" dirty="0">
                <a:solidFill>
                  <a:srgbClr val="00B0F0"/>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class</a:t>
            </a:r>
            <a:r>
              <a:rPr lang="en-US" sz="3200" b="1" dirty="0">
                <a:solidFill>
                  <a:srgbClr val="00B0F0"/>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main</a:t>
            </a:r>
            <a:r>
              <a:rPr lang="en-US" sz="2000" b="1" dirty="0">
                <a:solidFill>
                  <a:srgbClr val="00B0F0"/>
                </a:solidFill>
                <a:latin typeface="Times New Roman" panose="02020603050405020304" pitchFamily="18" charset="0"/>
                <a:cs typeface="Times New Roman" panose="02020603050405020304" pitchFamily="18" charset="0"/>
              </a:rPr>
              <a:t>"&gt;</a:t>
            </a:r>
            <a:endParaRPr lang="en-US" b="1"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b="1" dirty="0">
                <a:solidFill>
                  <a:srgbClr val="FFFF00"/>
                </a:solidFill>
                <a:latin typeface="Times New Roman" panose="02020603050405020304" pitchFamily="18" charset="0"/>
                <a:cs typeface="Times New Roman" panose="02020603050405020304" pitchFamily="18" charset="0"/>
              </a:rPr>
              <a:t>            &lt;div</a:t>
            </a:r>
            <a:r>
              <a:rPr lang="en-US" sz="3200" b="1" dirty="0">
                <a:solidFill>
                  <a:srgbClr val="FFFF0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class</a:t>
            </a:r>
            <a:r>
              <a:rPr lang="en-US" sz="3200" b="1" dirty="0">
                <a:solidFill>
                  <a:srgbClr val="FFFF00"/>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="GFG</a:t>
            </a:r>
            <a:r>
              <a:rPr lang="en-US" sz="2000" b="1" dirty="0" smtClean="0">
                <a:solidFill>
                  <a:srgbClr val="FFFF00"/>
                </a:solidFill>
                <a:latin typeface="Times New Roman" panose="02020603050405020304" pitchFamily="18" charset="0"/>
                <a:cs typeface="Times New Roman" panose="02020603050405020304" pitchFamily="18" charset="0"/>
              </a:rPr>
              <a:t>"&gt;Mount  Abu&lt;/</a:t>
            </a:r>
            <a:r>
              <a:rPr lang="en-US" sz="2000" b="1" dirty="0">
                <a:solidFill>
                  <a:srgbClr val="FFFF00"/>
                </a:solidFill>
                <a:latin typeface="Times New Roman" panose="02020603050405020304" pitchFamily="18" charset="0"/>
                <a:cs typeface="Times New Roman" panose="02020603050405020304" pitchFamily="18" charset="0"/>
              </a:rPr>
              <a:t>div&gt;</a:t>
            </a:r>
            <a:endParaRPr lang="en-US" b="1"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b="1" dirty="0">
                <a:solidFill>
                  <a:srgbClr val="FFFF00"/>
                </a:solidFill>
                <a:latin typeface="Times New Roman" panose="02020603050405020304" pitchFamily="18" charset="0"/>
                <a:cs typeface="Times New Roman" panose="02020603050405020304" pitchFamily="18" charset="0"/>
              </a:rPr>
              <a:t>            </a:t>
            </a:r>
            <a:r>
              <a:rPr lang="en-US" sz="3200" b="1" dirty="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00B050"/>
                </a:solidFill>
                <a:latin typeface="Times New Roman" panose="02020603050405020304" pitchFamily="18" charset="0"/>
                <a:cs typeface="Times New Roman" panose="02020603050405020304" pitchFamily="18" charset="0"/>
              </a:rPr>
              <a:t>&lt;</a:t>
            </a:r>
            <a:r>
              <a:rPr lang="en-US" sz="2000" b="1" dirty="0">
                <a:solidFill>
                  <a:srgbClr val="00B050"/>
                </a:solidFill>
                <a:latin typeface="Times New Roman" panose="02020603050405020304" pitchFamily="18" charset="0"/>
                <a:cs typeface="Times New Roman" panose="02020603050405020304" pitchFamily="18" charset="0"/>
              </a:rPr>
              <a:t>div</a:t>
            </a:r>
            <a:r>
              <a:rPr lang="en-US" sz="3200" b="1" dirty="0">
                <a:solidFill>
                  <a:srgbClr val="00B05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class</a:t>
            </a:r>
            <a:r>
              <a:rPr lang="en-US" sz="3200" b="1" dirty="0">
                <a:solidFill>
                  <a:srgbClr val="00B050"/>
                </a:solidFill>
                <a:latin typeface="Times New Roman" panose="02020603050405020304" pitchFamily="18" charset="0"/>
                <a:cs typeface="Times New Roman" panose="02020603050405020304" pitchFamily="18" charset="0"/>
              </a:rPr>
              <a:t> </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FFFF00"/>
                </a:solidFill>
                <a:latin typeface="Times New Roman" panose="02020603050405020304" pitchFamily="18" charset="0"/>
                <a:cs typeface="Times New Roman" panose="02020603050405020304" pitchFamily="18" charset="0"/>
              </a:rPr>
              <a:t>coder</a:t>
            </a:r>
            <a:r>
              <a:rPr lang="en-US" sz="2000" b="1" dirty="0" smtClean="0">
                <a:solidFill>
                  <a:srgbClr val="00B050"/>
                </a:solidFill>
                <a:latin typeface="Times New Roman" panose="02020603050405020304" pitchFamily="18" charset="0"/>
                <a:cs typeface="Times New Roman" panose="02020603050405020304" pitchFamily="18" charset="0"/>
              </a:rPr>
              <a:t>"&gt;</a:t>
            </a:r>
            <a:endParaRPr lang="en-US" b="1" dirty="0">
              <a:solidFill>
                <a:srgbClr val="00B05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b="1" dirty="0">
                <a:solidFill>
                  <a:srgbClr val="FFFF00"/>
                </a:solidFill>
                <a:latin typeface="Times New Roman" panose="02020603050405020304" pitchFamily="18" charset="0"/>
                <a:cs typeface="Times New Roman" panose="02020603050405020304" pitchFamily="18" charset="0"/>
              </a:rPr>
              <a:t>                A computer science portal for </a:t>
            </a:r>
            <a:r>
              <a:rPr lang="en-US" sz="2000" b="1" dirty="0" smtClean="0">
                <a:solidFill>
                  <a:srgbClr val="FFFF00"/>
                </a:solidFill>
                <a:latin typeface="Times New Roman" panose="02020603050405020304" pitchFamily="18" charset="0"/>
                <a:cs typeface="Times New Roman" panose="02020603050405020304" pitchFamily="18" charset="0"/>
              </a:rPr>
              <a:t>Class X</a:t>
            </a:r>
            <a:endParaRPr lang="en-US" b="1"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b="1" dirty="0">
                <a:solidFill>
                  <a:srgbClr val="FFFF0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&lt;/div&gt;</a:t>
            </a:r>
            <a:endParaRPr lang="en-US" b="1" dirty="0">
              <a:solidFill>
                <a:srgbClr val="00B05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b="1" dirty="0">
                <a:solidFill>
                  <a:srgbClr val="FFFF00"/>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&lt;/div&gt;</a:t>
            </a:r>
            <a:endParaRPr lang="en-US" b="1"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    &lt;/</a:t>
            </a:r>
            <a:r>
              <a:rPr lang="en-US" sz="2000" b="1" dirty="0">
                <a:solidFill>
                  <a:srgbClr val="FFFF00"/>
                </a:solidFill>
                <a:latin typeface="Times New Roman" panose="02020603050405020304" pitchFamily="18" charset="0"/>
                <a:cs typeface="Times New Roman" panose="02020603050405020304" pitchFamily="18" charset="0"/>
              </a:rPr>
              <a:t>body</a:t>
            </a:r>
            <a:r>
              <a:rPr lang="en-US" sz="2000" dirty="0">
                <a:solidFill>
                  <a:srgbClr val="FFFF00"/>
                </a:solidFill>
                <a:latin typeface="Times New Roman" panose="02020603050405020304" pitchFamily="18" charset="0"/>
                <a:cs typeface="Times New Roman" panose="02020603050405020304" pitchFamily="18" charset="0"/>
              </a:rPr>
              <a:t>&gt;</a:t>
            </a:r>
            <a:endParaRPr lang="en-US"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solidFill>
                  <a:srgbClr val="FFFF00"/>
                </a:solidFill>
                <a:latin typeface="Times New Roman" panose="02020603050405020304" pitchFamily="18" charset="0"/>
                <a:cs typeface="Times New Roman" panose="02020603050405020304" pitchFamily="18" charset="0"/>
              </a:rPr>
              <a:t>&lt;/</a:t>
            </a:r>
            <a:r>
              <a:rPr lang="en-US" sz="2000" b="1" dirty="0">
                <a:solidFill>
                  <a:srgbClr val="FFFF00"/>
                </a:solidFill>
                <a:latin typeface="Times New Roman" panose="02020603050405020304" pitchFamily="18" charset="0"/>
                <a:cs typeface="Times New Roman" panose="02020603050405020304" pitchFamily="18" charset="0"/>
              </a:rPr>
              <a:t>html</a:t>
            </a:r>
            <a:r>
              <a:rPr lang="en-US" sz="2000" dirty="0">
                <a:solidFill>
                  <a:srgbClr val="FFFF00"/>
                </a:solidFill>
                <a:latin typeface="Times New Roman" panose="02020603050405020304" pitchFamily="18" charset="0"/>
                <a:cs typeface="Times New Roman" panose="02020603050405020304" pitchFamily="18" charset="0"/>
              </a:rPr>
              <a:t>&gt;              </a:t>
            </a:r>
            <a:endParaRPr lang="en-US" sz="4400" dirty="0">
              <a:solidFill>
                <a:srgbClr val="FFFF00"/>
              </a:solidFill>
              <a:latin typeface="Times New Roman" panose="02020603050405020304" pitchFamily="18" charset="0"/>
              <a:cs typeface="Times New Roman" panose="02020603050405020304" pitchFamily="18" charset="0"/>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7055" y="3460177"/>
            <a:ext cx="5273386" cy="188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6" end="16"/>
                                            </p:txEl>
                                          </p:spTgt>
                                        </p:tgtEl>
                                        <p:attrNameLst>
                                          <p:attrName>style.visibility</p:attrName>
                                        </p:attrNameLst>
                                      </p:cBhvr>
                                      <p:to>
                                        <p:strVal val="visible"/>
                                      </p:to>
                                    </p:set>
                                    <p:animEffect transition="in" filter="barn(inVertical)">
                                      <p:cBhvr>
                                        <p:cTn id="10" dur="500"/>
                                        <p:tgtEl>
                                          <p:spTgt spid="4">
                                            <p:txEl>
                                              <p:pRg st="16"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wipe(down)">
                                      <p:cBhvr>
                                        <p:cTn id="18" dur="500"/>
                                        <p:tgtEl>
                                          <p:spTgt spid="4">
                                            <p:txEl>
                                              <p:pRg st="7" end="7"/>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wipe(down)">
                                      <p:cBhvr>
                                        <p:cTn id="21" dur="500"/>
                                        <p:tgtEl>
                                          <p:spTgt spid="4">
                                            <p:txEl>
                                              <p:pRg st="8" end="8"/>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15" end="15"/>
                                            </p:txEl>
                                          </p:spTgt>
                                        </p:tgtEl>
                                        <p:attrNameLst>
                                          <p:attrName>style.visibility</p:attrName>
                                        </p:attrNameLst>
                                      </p:cBhvr>
                                      <p:to>
                                        <p:strVal val="visible"/>
                                      </p:to>
                                    </p:set>
                                    <p:animEffect transition="in" filter="wipe(down)">
                                      <p:cBhvr>
                                        <p:cTn id="24" dur="500"/>
                                        <p:tgtEl>
                                          <p:spTgt spid="4">
                                            <p:txEl>
                                              <p:pRg st="15" end="1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barn(inVertical)">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barn(inVertical)">
                                      <p:cBhvr>
                                        <p:cTn id="34" dur="500"/>
                                        <p:tgtEl>
                                          <p:spTgt spid="4">
                                            <p:txEl>
                                              <p:pRg st="3" end="3"/>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arn(inVertical)">
                                      <p:cBhvr>
                                        <p:cTn id="42" dur="500"/>
                                        <p:tgtEl>
                                          <p:spTgt spid="4">
                                            <p:txEl>
                                              <p:pRg st="5" end="5"/>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barn(inVertical)">
                                      <p:cBhvr>
                                        <p:cTn id="45" dur="500"/>
                                        <p:tgtEl>
                                          <p:spTgt spid="4">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barn(inVertical)">
                                      <p:cBhvr>
                                        <p:cTn id="50" dur="500"/>
                                        <p:tgtEl>
                                          <p:spTgt spid="4">
                                            <p:txEl>
                                              <p:pRg st="9" end="9"/>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barn(inVertical)">
                                      <p:cBhvr>
                                        <p:cTn id="53" dur="500"/>
                                        <p:tgtEl>
                                          <p:spTgt spid="4">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wipe(down)">
                                      <p:cBhvr>
                                        <p:cTn id="58" dur="500"/>
                                        <p:tgtEl>
                                          <p:spTgt spid="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fade">
                                      <p:cBhvr>
                                        <p:cTn id="63" dur="1000"/>
                                        <p:tgtEl>
                                          <p:spTgt spid="4">
                                            <p:txEl>
                                              <p:pRg st="11" end="11"/>
                                            </p:txEl>
                                          </p:spTgt>
                                        </p:tgtEl>
                                      </p:cBhvr>
                                    </p:animEffect>
                                    <p:anim calcmode="lin" valueType="num">
                                      <p:cBhvr>
                                        <p:cTn id="6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fade">
                                      <p:cBhvr>
                                        <p:cTn id="68" dur="1000"/>
                                        <p:tgtEl>
                                          <p:spTgt spid="4">
                                            <p:txEl>
                                              <p:pRg st="13" end="13"/>
                                            </p:txEl>
                                          </p:spTgt>
                                        </p:tgtEl>
                                      </p:cBhvr>
                                    </p:animEffect>
                                    <p:anim calcmode="lin" valueType="num">
                                      <p:cBhvr>
                                        <p:cTn id="6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wheel(1)">
                                      <p:cBhvr>
                                        <p:cTn id="75" dur="2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469" y="193355"/>
            <a:ext cx="8770620" cy="1310743"/>
          </a:xfrm>
          <a:prstGeom prst="rect">
            <a:avLst/>
          </a:prstGeom>
        </p:spPr>
        <p:txBody>
          <a:bodyPr wrap="square">
            <a:spAutoFit/>
          </a:bodyPr>
          <a:lstStyle/>
          <a:p>
            <a:pPr algn="just">
              <a:lnSpc>
                <a:spcPct val="150000"/>
              </a:lnSpc>
            </a:pPr>
            <a:r>
              <a:rPr lang="en-US" sz="6000" b="1" dirty="0">
                <a:solidFill>
                  <a:srgbClr val="FFFF00"/>
                </a:solidFill>
                <a:latin typeface="Times New Roman" panose="02020603050405020304" pitchFamily="18" charset="0"/>
                <a:cs typeface="Times New Roman" panose="02020603050405020304" pitchFamily="18" charset="0"/>
              </a:rPr>
              <a:t>External </a:t>
            </a:r>
            <a:r>
              <a:rPr lang="en-US" sz="6000" b="1" dirty="0" smtClean="0">
                <a:solidFill>
                  <a:srgbClr val="00B0F0"/>
                </a:solidFill>
                <a:latin typeface="Times New Roman" panose="02020603050405020304" pitchFamily="18" charset="0"/>
                <a:cs typeface="Times New Roman" panose="02020603050405020304" pitchFamily="18" charset="0"/>
              </a:rPr>
              <a:t>CSS</a:t>
            </a:r>
            <a:r>
              <a:rPr lang="en-US" sz="5400" dirty="0">
                <a:solidFill>
                  <a:srgbClr val="00B0F0"/>
                </a:solidFill>
                <a:latin typeface="Times New Roman" panose="02020603050405020304" pitchFamily="18" charset="0"/>
                <a:cs typeface="Times New Roman" panose="02020603050405020304" pitchFamily="18" charset="0"/>
              </a:rPr>
              <a:t> </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50496" y="1645436"/>
            <a:ext cx="10434031" cy="3477875"/>
          </a:xfrm>
          <a:prstGeom prst="rect">
            <a:avLst/>
          </a:prstGeom>
        </p:spPr>
        <p:txBody>
          <a:bodyPr wrap="square">
            <a:spAutoFit/>
          </a:bodyPr>
          <a:lstStyle/>
          <a:p>
            <a:pPr algn="just"/>
            <a:r>
              <a:rPr lang="en-US" sz="2800" dirty="0">
                <a:solidFill>
                  <a:srgbClr val="FFC000"/>
                </a:solidFill>
                <a:latin typeface="Times New Roman" panose="02020603050405020304" pitchFamily="18" charset="0"/>
                <a:cs typeface="Times New Roman" panose="02020603050405020304" pitchFamily="18" charset="0"/>
              </a:rPr>
              <a:t>External CSS contains separate CSS file which contains only style property with the help of tag attributes </a:t>
            </a:r>
            <a:r>
              <a:rPr lang="en-US" sz="3600" dirty="0" smtClean="0">
                <a:solidFill>
                  <a:srgbClr val="00B0F0"/>
                </a:solidFill>
                <a:latin typeface="Times New Roman" panose="02020603050405020304" pitchFamily="18" charset="0"/>
                <a:cs typeface="Times New Roman" panose="02020603050405020304" pitchFamily="18" charset="0"/>
              </a:rPr>
              <a:t>( </a:t>
            </a:r>
            <a:r>
              <a:rPr lang="en-US" sz="3200" dirty="0" smtClean="0">
                <a:solidFill>
                  <a:srgbClr val="00B050"/>
                </a:solidFill>
                <a:latin typeface="Times New Roman" panose="02020603050405020304" pitchFamily="18" charset="0"/>
                <a:cs typeface="Times New Roman" panose="02020603050405020304" pitchFamily="18" charset="0"/>
              </a:rPr>
              <a:t>For </a:t>
            </a:r>
            <a:r>
              <a:rPr lang="en-US" sz="3200" dirty="0">
                <a:solidFill>
                  <a:srgbClr val="00B050"/>
                </a:solidFill>
                <a:latin typeface="Times New Roman" panose="02020603050405020304" pitchFamily="18" charset="0"/>
                <a:cs typeface="Times New Roman" panose="02020603050405020304" pitchFamily="18" charset="0"/>
              </a:rPr>
              <a:t>example class, id, heading, … </a:t>
            </a:r>
            <a:r>
              <a:rPr lang="en-US" sz="3200" dirty="0" err="1" smtClean="0">
                <a:solidFill>
                  <a:srgbClr val="00B050"/>
                </a:solidFill>
                <a:latin typeface="Times New Roman" panose="02020603050405020304" pitchFamily="18" charset="0"/>
                <a:cs typeface="Times New Roman" panose="02020603050405020304" pitchFamily="18" charset="0"/>
              </a:rPr>
              <a:t>etc</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600" dirty="0" smtClean="0">
                <a:solidFill>
                  <a:srgbClr val="00B0F0"/>
                </a:solidFill>
                <a:latin typeface="Times New Roman" panose="02020603050405020304" pitchFamily="18" charset="0"/>
                <a:cs typeface="Times New Roman" panose="02020603050405020304" pitchFamily="18" charset="0"/>
              </a:rPr>
              <a:t>)</a:t>
            </a:r>
            <a:r>
              <a:rPr lang="en-US" sz="2800" dirty="0" smtClean="0">
                <a:solidFill>
                  <a:srgbClr val="FFC000"/>
                </a:solidFill>
                <a:latin typeface="Times New Roman" panose="02020603050405020304" pitchFamily="18" charset="0"/>
                <a:cs typeface="Times New Roman" panose="02020603050405020304" pitchFamily="18" charset="0"/>
              </a:rPr>
              <a:t>. </a:t>
            </a:r>
            <a:endParaRPr lang="en-US" sz="2800" dirty="0" smtClean="0">
              <a:solidFill>
                <a:srgbClr val="FFC000"/>
              </a:solidFill>
              <a:latin typeface="Times New Roman" panose="02020603050405020304" pitchFamily="18" charset="0"/>
              <a:cs typeface="Times New Roman" panose="02020603050405020304" pitchFamily="18" charset="0"/>
            </a:endParaRPr>
          </a:p>
          <a:p>
            <a:pPr algn="just"/>
            <a:endParaRPr lang="en-US" sz="2800" dirty="0" smtClean="0">
              <a:solidFill>
                <a:srgbClr val="FFC000"/>
              </a:solidFill>
              <a:latin typeface="Times New Roman" panose="02020603050405020304" pitchFamily="18" charset="0"/>
              <a:cs typeface="Times New Roman" panose="02020603050405020304" pitchFamily="18" charset="0"/>
            </a:endParaRPr>
          </a:p>
          <a:p>
            <a:pPr algn="just"/>
            <a:r>
              <a:rPr lang="en-US" sz="2800" dirty="0" smtClean="0">
                <a:solidFill>
                  <a:srgbClr val="FFC000"/>
                </a:solidFill>
                <a:latin typeface="Times New Roman" panose="02020603050405020304" pitchFamily="18" charset="0"/>
                <a:cs typeface="Times New Roman" panose="02020603050405020304" pitchFamily="18" charset="0"/>
              </a:rPr>
              <a:t>An  external </a:t>
            </a:r>
            <a:r>
              <a:rPr lang="en-US" sz="2800" dirty="0" smtClean="0">
                <a:solidFill>
                  <a:srgbClr val="FFC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also </a:t>
            </a:r>
            <a:r>
              <a:rPr lang="en-US" sz="3200" dirty="0" smtClean="0">
                <a:solidFill>
                  <a:srgbClr val="00B0F0"/>
                </a:solidFill>
                <a:latin typeface="Times New Roman" panose="02020603050405020304" pitchFamily="18" charset="0"/>
                <a:cs typeface="Times New Roman" panose="02020603050405020304" pitchFamily="18" charset="0"/>
              </a:rPr>
              <a:t>called </a:t>
            </a:r>
            <a:r>
              <a:rPr lang="en-US" sz="3200" dirty="0" smtClean="0">
                <a:solidFill>
                  <a:srgbClr val="00B0F0"/>
                </a:solidFill>
                <a:latin typeface="Times New Roman" panose="02020603050405020304" pitchFamily="18" charset="0"/>
                <a:cs typeface="Times New Roman" panose="02020603050405020304" pitchFamily="18" charset="0"/>
              </a:rPr>
              <a:t>linked </a:t>
            </a:r>
            <a:r>
              <a:rPr lang="en-US" sz="2800" dirty="0" smtClean="0">
                <a:solidFill>
                  <a:srgbClr val="FFC000"/>
                </a:solidFill>
                <a:latin typeface="Times New Roman" panose="02020603050405020304" pitchFamily="18" charset="0"/>
                <a:cs typeface="Times New Roman" panose="02020603050405020304" pitchFamily="18" charset="0"/>
              </a:rPr>
              <a:t>) </a:t>
            </a:r>
            <a:r>
              <a:rPr lang="en-US" sz="2800" dirty="0" smtClean="0">
                <a:solidFill>
                  <a:srgbClr val="FFC000"/>
                </a:solidFill>
                <a:latin typeface="Times New Roman" panose="02020603050405020304" pitchFamily="18" charset="0"/>
                <a:cs typeface="Times New Roman" panose="02020603050405020304" pitchFamily="18" charset="0"/>
              </a:rPr>
              <a:t>style sheet carries essentially the same information  as an internal style sheet in the sense that external style sheet is contained inn its own text file </a:t>
            </a:r>
            <a:r>
              <a:rPr lang="en-US" sz="3200" dirty="0" smtClean="0">
                <a:solidFill>
                  <a:srgbClr val="FFC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having </a:t>
            </a:r>
            <a:r>
              <a:rPr lang="en-US" sz="3200" dirty="0" smtClean="0">
                <a:solidFill>
                  <a:srgbClr val="00B0F0"/>
                </a:solidFill>
                <a:latin typeface="Times New Roman" panose="02020603050405020304" pitchFamily="18" charset="0"/>
                <a:cs typeface="Times New Roman" panose="02020603050405020304" pitchFamily="18" charset="0"/>
              </a:rPr>
              <a:t>extension </a:t>
            </a:r>
            <a:r>
              <a:rPr lang="en-US" sz="3200" dirty="0" smtClean="0">
                <a:solidFill>
                  <a:srgbClr val="FFFF00"/>
                </a:solidFill>
                <a:latin typeface="Times New Roman" panose="02020603050405020304" pitchFamily="18" charset="0"/>
                <a:cs typeface="Times New Roman" panose="02020603050405020304" pitchFamily="18" charset="0"/>
              </a:rPr>
              <a:t>.</a:t>
            </a:r>
            <a:r>
              <a:rPr lang="en-US" sz="3200" dirty="0" err="1" smtClean="0">
                <a:solidFill>
                  <a:srgbClr val="00B0F0"/>
                </a:solidFill>
                <a:latin typeface="Times New Roman" panose="02020603050405020304" pitchFamily="18" charset="0"/>
                <a:cs typeface="Times New Roman" panose="02020603050405020304" pitchFamily="18" charset="0"/>
              </a:rPr>
              <a:t>css</a:t>
            </a:r>
            <a:r>
              <a:rPr lang="en-US" sz="3200" dirty="0" smtClean="0">
                <a:solidFill>
                  <a:srgbClr val="00B0F0"/>
                </a:solidFill>
                <a:latin typeface="Times New Roman" panose="02020603050405020304" pitchFamily="18" charset="0"/>
                <a:cs typeface="Times New Roman" panose="02020603050405020304" pitchFamily="18" charset="0"/>
              </a:rPr>
              <a:t> </a:t>
            </a:r>
            <a:r>
              <a:rPr lang="en-US" sz="3200" dirty="0" smtClean="0">
                <a:solidFill>
                  <a:srgbClr val="FFC000"/>
                </a:solidFill>
                <a:latin typeface="Times New Roman" panose="02020603050405020304" pitchFamily="18" charset="0"/>
                <a:cs typeface="Times New Roman" panose="02020603050405020304" pitchFamily="18" charset="0"/>
              </a:rPr>
              <a:t>)</a:t>
            </a:r>
            <a:endParaRPr lang="en-US" sz="2800" dirty="0" smtClean="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182" y="478351"/>
            <a:ext cx="7716982" cy="4093428"/>
          </a:xfrm>
          <a:prstGeom prst="rect">
            <a:avLst/>
          </a:prstGeom>
        </p:spPr>
        <p:txBody>
          <a:bodyPr wrap="square">
            <a:spAutoFit/>
          </a:bodyPr>
          <a:lstStyle/>
          <a:p>
            <a:br>
              <a:rPr lang="en-US" sz="2400" dirty="0">
                <a:solidFill>
                  <a:srgbClr val="FFFF00"/>
                </a:solidFill>
              </a:rPr>
            </a:br>
            <a:r>
              <a:rPr lang="en-US" sz="2400" b="1" dirty="0">
                <a:solidFill>
                  <a:srgbClr val="FFFF00"/>
                </a:solidFill>
              </a:rPr>
              <a:t>&lt;html&gt;</a:t>
            </a:r>
            <a:br>
              <a:rPr lang="en-US" b="1" dirty="0"/>
            </a:br>
            <a:r>
              <a:rPr lang="en-US" b="1" dirty="0" smtClean="0"/>
              <a:t>	</a:t>
            </a:r>
            <a:r>
              <a:rPr lang="en-US" sz="2400" b="1" dirty="0" smtClean="0">
                <a:solidFill>
                  <a:srgbClr val="00B050"/>
                </a:solidFill>
              </a:rPr>
              <a:t>&lt;</a:t>
            </a:r>
            <a:r>
              <a:rPr lang="en-US" sz="2400" b="1" dirty="0">
                <a:solidFill>
                  <a:srgbClr val="00B050"/>
                </a:solidFill>
              </a:rPr>
              <a:t>head&gt;</a:t>
            </a:r>
            <a:br>
              <a:rPr lang="en-US" b="1" dirty="0"/>
            </a:br>
            <a:r>
              <a:rPr lang="en-US" b="1" dirty="0" smtClean="0"/>
              <a:t>		</a:t>
            </a:r>
            <a:r>
              <a:rPr lang="en-US" sz="2000" b="1" dirty="0" smtClean="0">
                <a:solidFill>
                  <a:srgbClr val="00B0F0"/>
                </a:solidFill>
              </a:rPr>
              <a:t>&lt;</a:t>
            </a:r>
            <a:r>
              <a:rPr lang="en-US" sz="2000" b="1" dirty="0">
                <a:solidFill>
                  <a:srgbClr val="FFC000"/>
                </a:solidFill>
              </a:rPr>
              <a:t>link</a:t>
            </a:r>
            <a:r>
              <a:rPr lang="en-US" sz="2000" b="1" dirty="0">
                <a:solidFill>
                  <a:srgbClr val="00B0F0"/>
                </a:solidFill>
              </a:rPr>
              <a:t> </a:t>
            </a:r>
            <a:r>
              <a:rPr lang="en-US" sz="2000" b="1" dirty="0" err="1">
                <a:solidFill>
                  <a:srgbClr val="00B0F0"/>
                </a:solidFill>
              </a:rPr>
              <a:t>rel</a:t>
            </a:r>
            <a:r>
              <a:rPr lang="en-US" sz="2000" b="1" dirty="0">
                <a:solidFill>
                  <a:srgbClr val="00B0F0"/>
                </a:solidFill>
              </a:rPr>
              <a:t>="</a:t>
            </a:r>
            <a:r>
              <a:rPr lang="en-US" sz="2000" b="1" dirty="0" err="1">
                <a:solidFill>
                  <a:srgbClr val="FFFF00"/>
                </a:solidFill>
              </a:rPr>
              <a:t>styleshee</a:t>
            </a:r>
            <a:r>
              <a:rPr lang="en-US" sz="2000" b="1" dirty="0" err="1">
                <a:solidFill>
                  <a:srgbClr val="00B0F0"/>
                </a:solidFill>
              </a:rPr>
              <a:t>t</a:t>
            </a:r>
            <a:r>
              <a:rPr lang="en-US" sz="2000" b="1" dirty="0">
                <a:solidFill>
                  <a:srgbClr val="00B0F0"/>
                </a:solidFill>
              </a:rPr>
              <a:t>" </a:t>
            </a:r>
            <a:r>
              <a:rPr lang="en-US" sz="2000" b="1" dirty="0" err="1">
                <a:solidFill>
                  <a:srgbClr val="00B0F0"/>
                </a:solidFill>
              </a:rPr>
              <a:t>href</a:t>
            </a:r>
            <a:r>
              <a:rPr lang="en-US" sz="2000" b="1" dirty="0">
                <a:solidFill>
                  <a:srgbClr val="00B0F0"/>
                </a:solidFill>
              </a:rPr>
              <a:t>="</a:t>
            </a:r>
            <a:r>
              <a:rPr lang="en-US" sz="2000" b="1" dirty="0">
                <a:solidFill>
                  <a:srgbClr val="FFFF00"/>
                </a:solidFill>
              </a:rPr>
              <a:t>mystyle.cs</a:t>
            </a:r>
            <a:r>
              <a:rPr lang="en-US" sz="2000" b="1" dirty="0">
                <a:solidFill>
                  <a:srgbClr val="00B0F0"/>
                </a:solidFill>
              </a:rPr>
              <a:t>s"&gt;</a:t>
            </a:r>
            <a:br>
              <a:rPr lang="en-US" sz="2000" b="1" dirty="0">
                <a:solidFill>
                  <a:srgbClr val="00B0F0"/>
                </a:solidFill>
              </a:rPr>
            </a:br>
            <a:r>
              <a:rPr lang="en-US" b="1" dirty="0" smtClean="0"/>
              <a:t>	</a:t>
            </a:r>
            <a:r>
              <a:rPr lang="en-US" sz="2400" b="1" dirty="0" smtClean="0">
                <a:solidFill>
                  <a:srgbClr val="00B050"/>
                </a:solidFill>
              </a:rPr>
              <a:t>&lt;/</a:t>
            </a:r>
            <a:r>
              <a:rPr lang="en-US" sz="2400" b="1" dirty="0">
                <a:solidFill>
                  <a:srgbClr val="00B050"/>
                </a:solidFill>
              </a:rPr>
              <a:t>head&gt;</a:t>
            </a:r>
            <a:br>
              <a:rPr lang="en-US" b="1" dirty="0"/>
            </a:br>
            <a:r>
              <a:rPr lang="en-US" b="1" dirty="0" smtClean="0"/>
              <a:t>	</a:t>
            </a:r>
            <a:r>
              <a:rPr lang="en-US" sz="2400" b="1" dirty="0" smtClean="0">
                <a:solidFill>
                  <a:srgbClr val="00B0F0"/>
                </a:solidFill>
              </a:rPr>
              <a:t>&lt;</a:t>
            </a:r>
            <a:r>
              <a:rPr lang="en-US" sz="2400" b="1" dirty="0">
                <a:solidFill>
                  <a:srgbClr val="00B0F0"/>
                </a:solidFill>
              </a:rPr>
              <a:t>body&gt;</a:t>
            </a:r>
            <a:br>
              <a:rPr lang="en-US" b="1" dirty="0"/>
            </a:br>
            <a:br>
              <a:rPr lang="en-US" b="1" dirty="0"/>
            </a:br>
            <a:r>
              <a:rPr lang="en-US" b="1" dirty="0" smtClean="0"/>
              <a:t>		</a:t>
            </a:r>
            <a:r>
              <a:rPr lang="en-US" b="1" dirty="0" smtClean="0">
                <a:solidFill>
                  <a:srgbClr val="FFC000"/>
                </a:solidFill>
              </a:rPr>
              <a:t>&lt;h1&gt;Coder Decoder&lt;/</a:t>
            </a:r>
            <a:r>
              <a:rPr lang="en-US" b="1" dirty="0">
                <a:solidFill>
                  <a:srgbClr val="FFC000"/>
                </a:solidFill>
              </a:rPr>
              <a:t>h1&gt;</a:t>
            </a:r>
            <a:br>
              <a:rPr lang="en-US" b="1" dirty="0">
                <a:solidFill>
                  <a:srgbClr val="FFC000"/>
                </a:solidFill>
              </a:rPr>
            </a:br>
            <a:r>
              <a:rPr lang="en-US" b="1" dirty="0" smtClean="0">
                <a:solidFill>
                  <a:srgbClr val="FFC000"/>
                </a:solidFill>
              </a:rPr>
              <a:t>		&lt;</a:t>
            </a:r>
            <a:r>
              <a:rPr lang="en-US" b="1" dirty="0">
                <a:solidFill>
                  <a:srgbClr val="FFC000"/>
                </a:solidFill>
              </a:rPr>
              <a:t>p&gt;This is </a:t>
            </a:r>
            <a:r>
              <a:rPr lang="en-US" b="1" dirty="0" smtClean="0">
                <a:solidFill>
                  <a:srgbClr val="FFC000"/>
                </a:solidFill>
              </a:rPr>
              <a:t>a </a:t>
            </a:r>
            <a:r>
              <a:rPr lang="en-US" b="1" smtClean="0">
                <a:solidFill>
                  <a:srgbClr val="FFC000"/>
                </a:solidFill>
              </a:rPr>
              <a:t>my Channel.&lt;/</a:t>
            </a:r>
            <a:r>
              <a:rPr lang="en-US" b="1" dirty="0">
                <a:solidFill>
                  <a:srgbClr val="FFC000"/>
                </a:solidFill>
              </a:rPr>
              <a:t>p&gt;</a:t>
            </a:r>
            <a:br>
              <a:rPr lang="en-US" b="1" dirty="0">
                <a:solidFill>
                  <a:srgbClr val="FFC000"/>
                </a:solidFill>
              </a:rPr>
            </a:br>
            <a:br>
              <a:rPr lang="en-US" b="1" dirty="0"/>
            </a:br>
            <a:r>
              <a:rPr lang="en-US" b="1" dirty="0" smtClean="0"/>
              <a:t>	</a:t>
            </a:r>
            <a:r>
              <a:rPr lang="en-US" sz="2400" b="1" dirty="0" smtClean="0">
                <a:solidFill>
                  <a:srgbClr val="00B0F0"/>
                </a:solidFill>
              </a:rPr>
              <a:t>&lt;/</a:t>
            </a:r>
            <a:r>
              <a:rPr lang="en-US" sz="2400" b="1" dirty="0">
                <a:solidFill>
                  <a:srgbClr val="00B0F0"/>
                </a:solidFill>
              </a:rPr>
              <a:t>body&gt;</a:t>
            </a:r>
            <a:br>
              <a:rPr lang="en-US" b="1" dirty="0"/>
            </a:br>
            <a:r>
              <a:rPr lang="en-US" sz="2400" b="1" dirty="0">
                <a:solidFill>
                  <a:srgbClr val="FFFF00"/>
                </a:solidFill>
              </a:rPr>
              <a:t>&lt;/html&gt;</a:t>
            </a:r>
            <a:endParaRPr lang="en-US" sz="2400" b="1" dirty="0">
              <a:solidFill>
                <a:srgbClr val="FFFF00"/>
              </a:solidFill>
            </a:endParaRPr>
          </a:p>
        </p:txBody>
      </p:sp>
      <p:sp>
        <p:nvSpPr>
          <p:cNvPr id="5" name="Rectangle 4"/>
          <p:cNvSpPr/>
          <p:nvPr/>
        </p:nvSpPr>
        <p:spPr>
          <a:xfrm>
            <a:off x="5857009" y="2584907"/>
            <a:ext cx="7287491" cy="2985433"/>
          </a:xfrm>
          <a:prstGeom prst="rect">
            <a:avLst/>
          </a:prstGeom>
        </p:spPr>
        <p:txBody>
          <a:bodyPr wrap="square">
            <a:spAutoFit/>
          </a:bodyPr>
          <a:lstStyle/>
          <a:p>
            <a:pPr algn="ctr"/>
            <a:r>
              <a:rPr lang="en-US" sz="2800" b="1" dirty="0" smtClean="0">
                <a:solidFill>
                  <a:srgbClr val="FFFF00"/>
                </a:solidFill>
              </a:rPr>
              <a:t>"</a:t>
            </a:r>
            <a:r>
              <a:rPr lang="en-US" sz="2800" b="1" dirty="0">
                <a:solidFill>
                  <a:srgbClr val="FFFF00"/>
                </a:solidFill>
              </a:rPr>
              <a:t>mystyle.css"</a:t>
            </a:r>
            <a:endParaRPr lang="en-US" sz="2800" b="1" dirty="0">
              <a:solidFill>
                <a:srgbClr val="FFFF00"/>
              </a:solidFill>
            </a:endParaRPr>
          </a:p>
          <a:p>
            <a:r>
              <a:rPr lang="en-US" sz="2000" b="1" dirty="0" smtClean="0">
                <a:solidFill>
                  <a:srgbClr val="00B0F0"/>
                </a:solidFill>
              </a:rPr>
              <a:t>	body</a:t>
            </a:r>
            <a:r>
              <a:rPr lang="en-US" sz="2000" b="1" dirty="0">
                <a:solidFill>
                  <a:srgbClr val="00B0F0"/>
                </a:solidFill>
              </a:rPr>
              <a:t> {</a:t>
            </a:r>
            <a:br>
              <a:rPr lang="en-US" sz="2000" b="1" dirty="0">
                <a:solidFill>
                  <a:srgbClr val="00B0F0"/>
                </a:solidFill>
              </a:rPr>
            </a:br>
            <a:r>
              <a:rPr lang="en-US" sz="2000" b="1" dirty="0">
                <a:solidFill>
                  <a:srgbClr val="00B0F0"/>
                </a:solidFill>
              </a:rPr>
              <a:t>  </a:t>
            </a:r>
            <a:r>
              <a:rPr lang="en-US" sz="2000" b="1" dirty="0" smtClean="0">
                <a:solidFill>
                  <a:srgbClr val="00B0F0"/>
                </a:solidFill>
              </a:rPr>
              <a:t>			</a:t>
            </a:r>
            <a:r>
              <a:rPr lang="en-US" sz="2000" b="1" dirty="0" smtClean="0">
                <a:solidFill>
                  <a:srgbClr val="FFFF00"/>
                </a:solidFill>
              </a:rPr>
              <a:t>background-color</a:t>
            </a:r>
            <a:r>
              <a:rPr lang="en-US" sz="2000" b="1" dirty="0">
                <a:solidFill>
                  <a:srgbClr val="00B0F0"/>
                </a:solidFill>
              </a:rPr>
              <a:t>: </a:t>
            </a:r>
            <a:r>
              <a:rPr lang="en-US" sz="2000" b="1" dirty="0" err="1">
                <a:solidFill>
                  <a:srgbClr val="00B0F0"/>
                </a:solidFill>
              </a:rPr>
              <a:t>lightblue</a:t>
            </a:r>
            <a:r>
              <a:rPr lang="en-US" sz="2000" b="1" dirty="0">
                <a:solidFill>
                  <a:srgbClr val="00B0F0"/>
                </a:solidFill>
              </a:rPr>
              <a:t>;</a:t>
            </a:r>
            <a:br>
              <a:rPr lang="en-US" sz="2000" b="1" dirty="0">
                <a:solidFill>
                  <a:srgbClr val="00B0F0"/>
                </a:solidFill>
              </a:rPr>
            </a:br>
            <a:r>
              <a:rPr lang="en-US" sz="2000" b="1" dirty="0" smtClean="0">
                <a:solidFill>
                  <a:srgbClr val="00B0F0"/>
                </a:solidFill>
              </a:rPr>
              <a:t>			}</a:t>
            </a:r>
            <a:br>
              <a:rPr lang="en-US" sz="2000" b="1" dirty="0">
                <a:solidFill>
                  <a:srgbClr val="00B0F0"/>
                </a:solidFill>
              </a:rPr>
            </a:br>
            <a:br>
              <a:rPr lang="en-US" sz="2000" b="1" dirty="0">
                <a:solidFill>
                  <a:srgbClr val="00B0F0"/>
                </a:solidFill>
              </a:rPr>
            </a:br>
            <a:r>
              <a:rPr lang="en-US" sz="2000" b="1" dirty="0" smtClean="0">
                <a:solidFill>
                  <a:srgbClr val="00B0F0"/>
                </a:solidFill>
              </a:rPr>
              <a:t>		h1</a:t>
            </a:r>
            <a:r>
              <a:rPr lang="en-US" sz="2000" b="1" dirty="0">
                <a:solidFill>
                  <a:srgbClr val="00B0F0"/>
                </a:solidFill>
              </a:rPr>
              <a:t> {</a:t>
            </a:r>
            <a:br>
              <a:rPr lang="en-US" sz="2000" b="1" dirty="0">
                <a:solidFill>
                  <a:srgbClr val="00B0F0"/>
                </a:solidFill>
              </a:rPr>
            </a:br>
            <a:r>
              <a:rPr lang="en-US" sz="2000" b="1" dirty="0">
                <a:solidFill>
                  <a:srgbClr val="00B0F0"/>
                </a:solidFill>
              </a:rPr>
              <a:t>  </a:t>
            </a:r>
            <a:r>
              <a:rPr lang="en-US" sz="2000" b="1" dirty="0" smtClean="0">
                <a:solidFill>
                  <a:srgbClr val="00B0F0"/>
                </a:solidFill>
              </a:rPr>
              <a:t>			</a:t>
            </a:r>
            <a:r>
              <a:rPr lang="en-US" sz="2000" b="1" dirty="0" smtClean="0">
                <a:solidFill>
                  <a:srgbClr val="FFFF00"/>
                </a:solidFill>
              </a:rPr>
              <a:t>color</a:t>
            </a:r>
            <a:r>
              <a:rPr lang="en-US" sz="2000" b="1" dirty="0">
                <a:solidFill>
                  <a:srgbClr val="00B0F0"/>
                </a:solidFill>
              </a:rPr>
              <a:t>: navy;</a:t>
            </a:r>
            <a:br>
              <a:rPr lang="en-US" sz="2000" b="1" dirty="0">
                <a:solidFill>
                  <a:srgbClr val="00B0F0"/>
                </a:solidFill>
              </a:rPr>
            </a:br>
            <a:r>
              <a:rPr lang="en-US" sz="2000" b="1" dirty="0">
                <a:solidFill>
                  <a:srgbClr val="00B0F0"/>
                </a:solidFill>
              </a:rPr>
              <a:t>  </a:t>
            </a:r>
            <a:r>
              <a:rPr lang="en-US" sz="2000" b="1" dirty="0" smtClean="0">
                <a:solidFill>
                  <a:srgbClr val="00B0F0"/>
                </a:solidFill>
              </a:rPr>
              <a:t>			</a:t>
            </a:r>
            <a:r>
              <a:rPr lang="en-US" sz="2000" b="1" dirty="0" smtClean="0">
                <a:solidFill>
                  <a:srgbClr val="FFFF00"/>
                </a:solidFill>
              </a:rPr>
              <a:t>margin-lef</a:t>
            </a:r>
            <a:r>
              <a:rPr lang="en-US" sz="2000" b="1" dirty="0" smtClean="0">
                <a:solidFill>
                  <a:srgbClr val="00B0F0"/>
                </a:solidFill>
              </a:rPr>
              <a:t>t</a:t>
            </a:r>
            <a:r>
              <a:rPr lang="en-US" sz="2000" b="1" dirty="0">
                <a:solidFill>
                  <a:srgbClr val="00B0F0"/>
                </a:solidFill>
              </a:rPr>
              <a:t>: 20px;</a:t>
            </a:r>
            <a:br>
              <a:rPr lang="en-US" sz="2000" b="1" dirty="0">
                <a:solidFill>
                  <a:srgbClr val="00B0F0"/>
                </a:solidFill>
              </a:rPr>
            </a:br>
            <a:r>
              <a:rPr lang="en-US" sz="2000" b="1" dirty="0" smtClean="0">
                <a:solidFill>
                  <a:srgbClr val="00B0F0"/>
                </a:solidFill>
              </a:rPr>
              <a:t>			}</a:t>
            </a:r>
            <a:endParaRPr lang="en-US" sz="2000" b="1" dirty="0">
              <a:solidFill>
                <a:srgbClr val="00B0F0"/>
              </a:solidFill>
            </a:endParaRPr>
          </a:p>
        </p:txBody>
      </p:sp>
      <p:sp>
        <p:nvSpPr>
          <p:cNvPr id="6" name="Rectangle 5"/>
          <p:cNvSpPr/>
          <p:nvPr/>
        </p:nvSpPr>
        <p:spPr>
          <a:xfrm>
            <a:off x="244184" y="173284"/>
            <a:ext cx="1747594" cy="584775"/>
          </a:xfrm>
          <a:prstGeom prst="rect">
            <a:avLst/>
          </a:prstGeom>
        </p:spPr>
        <p:txBody>
          <a:bodyPr wrap="none">
            <a:spAutoFit/>
          </a:bodyPr>
          <a:lstStyle/>
          <a:p>
            <a:pPr marL="12700">
              <a:lnSpc>
                <a:spcPct val="100000"/>
              </a:lnSpc>
              <a:spcBef>
                <a:spcPts val="1680"/>
              </a:spcBef>
            </a:pPr>
            <a:r>
              <a:rPr lang="en-US" sz="3200" b="1" dirty="0" smtClean="0">
                <a:solidFill>
                  <a:srgbClr val="FFFF00"/>
                </a:solidFill>
                <a:uFill>
                  <a:solidFill>
                    <a:srgbClr val="000000"/>
                  </a:solidFill>
                </a:uFill>
                <a:latin typeface="Times New Roman" panose="02020603050405020304"/>
                <a:cs typeface="Times New Roman" panose="02020603050405020304"/>
              </a:rPr>
              <a:t>Example</a:t>
            </a:r>
            <a:endParaRPr lang="en-US" sz="3200" dirty="0">
              <a:solidFill>
                <a:srgbClr val="FFFF00"/>
              </a:solidFill>
              <a:latin typeface="Times New Roman" panose="02020603050405020304"/>
              <a:cs typeface="Times New Roman" panose="02020603050405020304"/>
            </a:endParaRPr>
          </a:p>
        </p:txBody>
      </p:sp>
      <p:sp>
        <p:nvSpPr>
          <p:cNvPr id="7" name="Right Arrow 6"/>
          <p:cNvSpPr/>
          <p:nvPr/>
        </p:nvSpPr>
        <p:spPr>
          <a:xfrm rot="1999060">
            <a:off x="6538411" y="2114704"/>
            <a:ext cx="1847007" cy="5698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0157" y="4868088"/>
            <a:ext cx="4212326" cy="182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 calcmode="lin" valueType="num">
                                      <p:cBhvr>
                                        <p:cTn id="30" dur="1000" fill="hold"/>
                                        <p:tgtEl>
                                          <p:spTgt spid="1026"/>
                                        </p:tgtEl>
                                        <p:attrNameLst>
                                          <p:attrName>ppt_w</p:attrName>
                                        </p:attrNameLst>
                                      </p:cBhvr>
                                      <p:tavLst>
                                        <p:tav tm="0">
                                          <p:val>
                                            <p:fltVal val="0"/>
                                          </p:val>
                                        </p:tav>
                                        <p:tav tm="100000">
                                          <p:val>
                                            <p:strVal val="#ppt_w"/>
                                          </p:val>
                                        </p:tav>
                                      </p:tavLst>
                                    </p:anim>
                                    <p:anim calcmode="lin" valueType="num">
                                      <p:cBhvr>
                                        <p:cTn id="31" dur="1000" fill="hold"/>
                                        <p:tgtEl>
                                          <p:spTgt spid="1026"/>
                                        </p:tgtEl>
                                        <p:attrNameLst>
                                          <p:attrName>ppt_h</p:attrName>
                                        </p:attrNameLst>
                                      </p:cBhvr>
                                      <p:tavLst>
                                        <p:tav tm="0">
                                          <p:val>
                                            <p:fltVal val="0"/>
                                          </p:val>
                                        </p:tav>
                                        <p:tav tm="100000">
                                          <p:val>
                                            <p:strVal val="#ppt_h"/>
                                          </p:val>
                                        </p:tav>
                                      </p:tavLst>
                                    </p:anim>
                                    <p:anim calcmode="lin" valueType="num">
                                      <p:cBhvr>
                                        <p:cTn id="32" dur="1000" fill="hold"/>
                                        <p:tgtEl>
                                          <p:spTgt spid="1026"/>
                                        </p:tgtEl>
                                        <p:attrNameLst>
                                          <p:attrName>style.rotation</p:attrName>
                                        </p:attrNameLst>
                                      </p:cBhvr>
                                      <p:tavLst>
                                        <p:tav tm="0">
                                          <p:val>
                                            <p:fltVal val="90"/>
                                          </p:val>
                                        </p:tav>
                                        <p:tav tm="100000">
                                          <p:val>
                                            <p:fltVal val="0"/>
                                          </p:val>
                                        </p:tav>
                                      </p:tavLst>
                                    </p:anim>
                                    <p:animEffect transition="in" filter="fade">
                                      <p:cBhvr>
                                        <p:cTn id="3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427" y="116961"/>
            <a:ext cx="7357294" cy="1028487"/>
          </a:xfrm>
          <a:prstGeom prst="rect">
            <a:avLst/>
          </a:prstGeom>
        </p:spPr>
        <p:txBody>
          <a:bodyPr vert="horz" wrap="square" lIns="0" tIns="12700" rIns="0" bIns="0" rtlCol="0">
            <a:spAutoFit/>
          </a:bodyPr>
          <a:lstStyle/>
          <a:p>
            <a:pPr marL="12700">
              <a:lnSpc>
                <a:spcPct val="100000"/>
              </a:lnSpc>
              <a:spcBef>
                <a:spcPts val="100"/>
              </a:spcBef>
            </a:pPr>
            <a:r>
              <a:rPr sz="6600" spc="-125" dirty="0">
                <a:solidFill>
                  <a:srgbClr val="FFFF00"/>
                </a:solidFill>
              </a:rPr>
              <a:t>What </a:t>
            </a:r>
            <a:r>
              <a:rPr sz="6600" spc="50" dirty="0">
                <a:solidFill>
                  <a:srgbClr val="FFFF00"/>
                </a:solidFill>
              </a:rPr>
              <a:t>is </a:t>
            </a:r>
            <a:r>
              <a:rPr sz="6600" spc="-170" dirty="0" smtClean="0">
                <a:solidFill>
                  <a:srgbClr val="FFFF00"/>
                </a:solidFill>
              </a:rPr>
              <a:t>CSS</a:t>
            </a:r>
            <a:r>
              <a:rPr sz="6600" spc="-300" dirty="0" smtClean="0">
                <a:solidFill>
                  <a:srgbClr val="FFFF00"/>
                </a:solidFill>
              </a:rPr>
              <a:t>?</a:t>
            </a:r>
            <a:endParaRPr sz="6600" spc="-300" dirty="0">
              <a:solidFill>
                <a:srgbClr val="FFFF00"/>
              </a:solidFill>
            </a:endParaRPr>
          </a:p>
        </p:txBody>
      </p:sp>
      <p:sp>
        <p:nvSpPr>
          <p:cNvPr id="3" name="object 3"/>
          <p:cNvSpPr txBox="1"/>
          <p:nvPr/>
        </p:nvSpPr>
        <p:spPr>
          <a:xfrm>
            <a:off x="718845" y="1138187"/>
            <a:ext cx="10025355" cy="5214248"/>
          </a:xfrm>
          <a:prstGeom prst="rect">
            <a:avLst/>
          </a:prstGeom>
        </p:spPr>
        <p:txBody>
          <a:bodyPr vert="horz" wrap="square" lIns="0" tIns="12700" rIns="0" bIns="0" rtlCol="0">
            <a:spAutoFit/>
          </a:bodyPr>
          <a:lstStyle/>
          <a:p>
            <a:pPr marL="54610" algn="ctr">
              <a:lnSpc>
                <a:spcPct val="100000"/>
              </a:lnSpc>
              <a:spcBef>
                <a:spcPts val="100"/>
              </a:spcBef>
            </a:pPr>
            <a:r>
              <a:rPr sz="3600" b="1" dirty="0">
                <a:solidFill>
                  <a:srgbClr val="00B0F0"/>
                </a:solidFill>
                <a:latin typeface="Times New Roman" panose="02020603050405020304" pitchFamily="18" charset="0"/>
                <a:cs typeface="Times New Roman" panose="02020603050405020304" pitchFamily="18" charset="0"/>
              </a:rPr>
              <a:t>CSS stands for “</a:t>
            </a:r>
            <a:r>
              <a:rPr sz="3600" b="1" dirty="0">
                <a:solidFill>
                  <a:srgbClr val="FFC000"/>
                </a:solidFill>
                <a:latin typeface="Times New Roman" panose="02020603050405020304" pitchFamily="18" charset="0"/>
                <a:cs typeface="Times New Roman" panose="02020603050405020304" pitchFamily="18" charset="0"/>
              </a:rPr>
              <a:t>Cascading Style Sheets</a:t>
            </a:r>
            <a:r>
              <a:rPr sz="3600" b="1" dirty="0">
                <a:solidFill>
                  <a:srgbClr val="00B0F0"/>
                </a:solidFill>
                <a:latin typeface="Times New Roman" panose="02020603050405020304" pitchFamily="18" charset="0"/>
                <a:cs typeface="Times New Roman" panose="02020603050405020304" pitchFamily="18" charset="0"/>
              </a:rPr>
              <a:t>”</a:t>
            </a:r>
            <a:endParaRPr sz="3600" dirty="0">
              <a:solidFill>
                <a:srgbClr val="00B0F0"/>
              </a:solidFill>
              <a:latin typeface="Times New Roman" panose="02020603050405020304" pitchFamily="18" charset="0"/>
              <a:cs typeface="Times New Roman" panose="02020603050405020304" pitchFamily="18" charset="0"/>
            </a:endParaRPr>
          </a:p>
          <a:p>
            <a:pPr>
              <a:lnSpc>
                <a:spcPct val="100000"/>
              </a:lnSpc>
              <a:spcBef>
                <a:spcPts val="5"/>
              </a:spcBef>
            </a:pPr>
            <a:endParaRPr dirty="0">
              <a:latin typeface="Arial" panose="020B0604020202020204"/>
              <a:cs typeface="Arial" panose="020B0604020202020204"/>
            </a:endParaRPr>
          </a:p>
          <a:p>
            <a:pPr marL="12700" marR="745490" algn="just">
              <a:lnSpc>
                <a:spcPct val="100000"/>
              </a:lnSpc>
              <a:spcBef>
                <a:spcPts val="5"/>
              </a:spcBef>
              <a:tabLst>
                <a:tab pos="1600200" algn="l"/>
              </a:tabLst>
            </a:pPr>
            <a:r>
              <a:rPr sz="2800" b="1" dirty="0" smtClean="0">
                <a:solidFill>
                  <a:srgbClr val="FFFF00"/>
                </a:solidFill>
                <a:uFill>
                  <a:solidFill>
                    <a:srgbClr val="000000"/>
                  </a:solidFill>
                </a:uFill>
                <a:latin typeface="Times New Roman" panose="02020603050405020304"/>
                <a:cs typeface="Times New Roman" panose="02020603050405020304"/>
              </a:rPr>
              <a:t>Cascading</a:t>
            </a:r>
            <a:r>
              <a:rPr lang="en-US" sz="2800" b="1" dirty="0" smtClean="0">
                <a:solidFill>
                  <a:srgbClr val="FFFF00"/>
                </a:solidFill>
                <a:uFill>
                  <a:solidFill>
                    <a:srgbClr val="000000"/>
                  </a:solidFill>
                </a:uFill>
                <a:latin typeface="Times New Roman" panose="02020603050405020304"/>
                <a:cs typeface="Times New Roman" panose="02020603050405020304"/>
              </a:rPr>
              <a:t>  </a:t>
            </a:r>
            <a:r>
              <a:rPr sz="2400" dirty="0" smtClean="0">
                <a:latin typeface="Times New Roman" panose="02020603050405020304"/>
                <a:cs typeface="Times New Roman" panose="02020603050405020304"/>
              </a:rPr>
              <a:t>refers </a:t>
            </a:r>
            <a:r>
              <a:rPr sz="2400" dirty="0">
                <a:latin typeface="Times New Roman" panose="02020603050405020304"/>
                <a:cs typeface="Times New Roman" panose="02020603050405020304"/>
              </a:rPr>
              <a:t>to the procedure that determines which style will apply to a certain  section, if you have more than one style rule.</a:t>
            </a:r>
            <a:endParaRPr sz="2400" dirty="0">
              <a:latin typeface="Times New Roman" panose="02020603050405020304"/>
              <a:cs typeface="Times New Roman" panose="02020603050405020304"/>
            </a:endParaRPr>
          </a:p>
          <a:p>
            <a:pPr algn="just">
              <a:lnSpc>
                <a:spcPct val="100000"/>
              </a:lnSpc>
              <a:spcBef>
                <a:spcPts val="5"/>
              </a:spcBef>
            </a:pPr>
            <a:endParaRPr sz="900" dirty="0">
              <a:latin typeface="Times New Roman" panose="02020603050405020304"/>
              <a:cs typeface="Times New Roman" panose="02020603050405020304"/>
            </a:endParaRPr>
          </a:p>
          <a:p>
            <a:pPr marL="12700" marR="746760" algn="just">
              <a:lnSpc>
                <a:spcPct val="100000"/>
              </a:lnSpc>
              <a:tabLst>
                <a:tab pos="6806565" algn="l"/>
              </a:tabLst>
            </a:pPr>
            <a:r>
              <a:rPr sz="3200" b="1" dirty="0" smtClean="0">
                <a:solidFill>
                  <a:srgbClr val="FFFF00"/>
                </a:solidFill>
                <a:uFill>
                  <a:solidFill>
                    <a:srgbClr val="000000"/>
                  </a:solidFill>
                </a:uFill>
                <a:latin typeface="Times New Roman" panose="02020603050405020304"/>
                <a:cs typeface="Times New Roman" panose="02020603050405020304"/>
              </a:rPr>
              <a:t>Style</a:t>
            </a:r>
            <a:r>
              <a:rPr sz="2400" b="1" dirty="0" smtClean="0">
                <a:latin typeface="Times New Roman" panose="02020603050405020304"/>
                <a:cs typeface="Times New Roman" panose="02020603050405020304"/>
              </a:rPr>
              <a:t> </a:t>
            </a:r>
            <a:r>
              <a:rPr sz="2400" dirty="0">
                <a:latin typeface="Times New Roman" panose="02020603050405020304"/>
                <a:cs typeface="Times New Roman" panose="02020603050405020304"/>
              </a:rPr>
              <a:t>how you want a certain part of  your page to </a:t>
            </a:r>
            <a:r>
              <a:rPr sz="2400" dirty="0" smtClean="0">
                <a:latin typeface="Times New Roman" panose="02020603050405020304"/>
                <a:cs typeface="Times New Roman" panose="02020603050405020304"/>
              </a:rPr>
              <a:t>look.</a:t>
            </a:r>
            <a:r>
              <a:rPr lang="en-US" sz="2400" dirty="0" smtClean="0">
                <a:latin typeface="Times New Roman" panose="02020603050405020304"/>
                <a:cs typeface="Times New Roman" panose="02020603050405020304"/>
              </a:rPr>
              <a:t> </a:t>
            </a:r>
            <a:r>
              <a:rPr lang="en-US" sz="2400" b="1" dirty="0" smtClean="0">
                <a:solidFill>
                  <a:srgbClr val="00B0F0"/>
                </a:solidFill>
                <a:latin typeface="Times New Roman" panose="02020603050405020304"/>
                <a:cs typeface="Times New Roman" panose="02020603050405020304"/>
              </a:rPr>
              <a:t>You</a:t>
            </a:r>
            <a:r>
              <a:rPr sz="2400" b="1" dirty="0" smtClean="0">
                <a:solidFill>
                  <a:srgbClr val="00B0F0"/>
                </a:solidFill>
                <a:latin typeface="Times New Roman" panose="02020603050405020304"/>
                <a:cs typeface="Times New Roman" panose="02020603050405020304"/>
              </a:rPr>
              <a:t> </a:t>
            </a:r>
            <a:r>
              <a:rPr sz="2400" b="1" dirty="0">
                <a:solidFill>
                  <a:srgbClr val="00B0F0"/>
                </a:solidFill>
                <a:latin typeface="Times New Roman" panose="02020603050405020304"/>
                <a:cs typeface="Times New Roman" panose="02020603050405020304"/>
              </a:rPr>
              <a:t>can set things </a:t>
            </a:r>
            <a:r>
              <a:rPr sz="2400" b="1" dirty="0" smtClean="0">
                <a:solidFill>
                  <a:srgbClr val="00B0F0"/>
                </a:solidFill>
                <a:latin typeface="Times New Roman" panose="02020603050405020304"/>
                <a:cs typeface="Times New Roman" panose="02020603050405020304"/>
              </a:rPr>
              <a:t>like</a:t>
            </a:r>
            <a:r>
              <a:rPr sz="2400" b="1" dirty="0" smtClean="0">
                <a:solidFill>
                  <a:srgbClr val="FFC000"/>
                </a:solidFill>
                <a:latin typeface="Times New Roman" panose="02020603050405020304"/>
                <a:cs typeface="Times New Roman" panose="02020603050405020304"/>
              </a:rPr>
              <a:t> </a:t>
            </a:r>
            <a:r>
              <a:rPr sz="2400" b="1" dirty="0">
                <a:solidFill>
                  <a:srgbClr val="FFC000"/>
                </a:solidFill>
                <a:latin typeface="Times New Roman" panose="02020603050405020304"/>
                <a:cs typeface="Times New Roman" panose="02020603050405020304"/>
              </a:rPr>
              <a:t>color</a:t>
            </a:r>
            <a:r>
              <a:rPr sz="2400" b="1" dirty="0">
                <a:solidFill>
                  <a:srgbClr val="00B0F0"/>
                </a:solidFill>
                <a:latin typeface="Times New Roman" panose="02020603050405020304"/>
                <a:cs typeface="Times New Roman" panose="02020603050405020304"/>
              </a:rPr>
              <a:t>,  </a:t>
            </a:r>
            <a:r>
              <a:rPr sz="2400" b="1" dirty="0">
                <a:solidFill>
                  <a:srgbClr val="FFC000"/>
                </a:solidFill>
                <a:latin typeface="Times New Roman" panose="02020603050405020304"/>
                <a:cs typeface="Times New Roman" panose="02020603050405020304"/>
              </a:rPr>
              <a:t>margins</a:t>
            </a:r>
            <a:r>
              <a:rPr sz="2400" b="1" dirty="0">
                <a:solidFill>
                  <a:srgbClr val="00B0F0"/>
                </a:solidFill>
                <a:latin typeface="Times New Roman" panose="02020603050405020304"/>
                <a:cs typeface="Times New Roman" panose="02020603050405020304"/>
              </a:rPr>
              <a:t>, </a:t>
            </a:r>
            <a:r>
              <a:rPr sz="2400" b="1" dirty="0">
                <a:solidFill>
                  <a:srgbClr val="FFC000"/>
                </a:solidFill>
                <a:latin typeface="Times New Roman" panose="02020603050405020304"/>
                <a:cs typeface="Times New Roman" panose="02020603050405020304"/>
              </a:rPr>
              <a:t>font</a:t>
            </a:r>
            <a:r>
              <a:rPr sz="2400" b="1" dirty="0">
                <a:solidFill>
                  <a:srgbClr val="00B0F0"/>
                </a:solidFill>
                <a:latin typeface="Times New Roman" panose="02020603050405020304"/>
                <a:cs typeface="Times New Roman" panose="02020603050405020304"/>
              </a:rPr>
              <a:t>, etc for things like </a:t>
            </a:r>
            <a:r>
              <a:rPr sz="2400" b="1" dirty="0">
                <a:solidFill>
                  <a:srgbClr val="FFC000"/>
                </a:solidFill>
                <a:latin typeface="Times New Roman" panose="02020603050405020304"/>
                <a:cs typeface="Times New Roman" panose="02020603050405020304"/>
              </a:rPr>
              <a:t>tables</a:t>
            </a:r>
            <a:r>
              <a:rPr sz="2400" b="1" dirty="0">
                <a:solidFill>
                  <a:srgbClr val="00B0F0"/>
                </a:solidFill>
                <a:latin typeface="Times New Roman" panose="02020603050405020304"/>
                <a:cs typeface="Times New Roman" panose="02020603050405020304"/>
              </a:rPr>
              <a:t>, </a:t>
            </a:r>
            <a:r>
              <a:rPr sz="2400" b="1" dirty="0">
                <a:solidFill>
                  <a:srgbClr val="FFC000"/>
                </a:solidFill>
                <a:latin typeface="Times New Roman" panose="02020603050405020304"/>
                <a:cs typeface="Times New Roman" panose="02020603050405020304"/>
              </a:rPr>
              <a:t>paragraphs</a:t>
            </a:r>
            <a:r>
              <a:rPr sz="2400" b="1" dirty="0">
                <a:solidFill>
                  <a:srgbClr val="00B0F0"/>
                </a:solidFill>
                <a:latin typeface="Times New Roman" panose="02020603050405020304"/>
                <a:cs typeface="Times New Roman" panose="02020603050405020304"/>
              </a:rPr>
              <a:t>, and </a:t>
            </a:r>
            <a:r>
              <a:rPr sz="2400" b="1" dirty="0">
                <a:solidFill>
                  <a:srgbClr val="FFC000"/>
                </a:solidFill>
                <a:latin typeface="Times New Roman" panose="02020603050405020304"/>
                <a:cs typeface="Times New Roman" panose="02020603050405020304"/>
              </a:rPr>
              <a:t>headings</a:t>
            </a:r>
            <a:r>
              <a:rPr sz="2400" b="1" dirty="0">
                <a:solidFill>
                  <a:srgbClr val="00B0F0"/>
                </a:solidFill>
                <a:latin typeface="Times New Roman" panose="02020603050405020304"/>
                <a:cs typeface="Times New Roman" panose="02020603050405020304"/>
              </a:rPr>
              <a:t>.</a:t>
            </a:r>
            <a:endParaRPr sz="2400" b="1" dirty="0">
              <a:solidFill>
                <a:srgbClr val="00B0F0"/>
              </a:solidFill>
              <a:latin typeface="Times New Roman" panose="02020603050405020304"/>
              <a:cs typeface="Times New Roman" panose="02020603050405020304"/>
            </a:endParaRPr>
          </a:p>
          <a:p>
            <a:pPr algn="just">
              <a:lnSpc>
                <a:spcPct val="100000"/>
              </a:lnSpc>
              <a:spcBef>
                <a:spcPts val="5"/>
              </a:spcBef>
            </a:pPr>
            <a:endParaRPr sz="1000" dirty="0">
              <a:latin typeface="Times New Roman" panose="02020603050405020304"/>
              <a:cs typeface="Times New Roman" panose="02020603050405020304"/>
            </a:endParaRPr>
          </a:p>
          <a:p>
            <a:pPr marL="12700" algn="just">
              <a:lnSpc>
                <a:spcPct val="100000"/>
              </a:lnSpc>
            </a:pPr>
            <a:r>
              <a:rPr sz="3200" b="1" dirty="0" smtClean="0">
                <a:solidFill>
                  <a:srgbClr val="FFFF00"/>
                </a:solidFill>
                <a:uFill>
                  <a:solidFill>
                    <a:srgbClr val="000000"/>
                  </a:solidFill>
                </a:uFill>
                <a:latin typeface="Times New Roman" panose="02020603050405020304"/>
                <a:cs typeface="Times New Roman" panose="02020603050405020304"/>
              </a:rPr>
              <a:t>Sheets</a:t>
            </a:r>
            <a:r>
              <a:rPr sz="2400" b="1" dirty="0" smtClean="0">
                <a:latin typeface="Times New Roman" panose="02020603050405020304"/>
                <a:cs typeface="Times New Roman" panose="02020603050405020304"/>
              </a:rPr>
              <a:t> </a:t>
            </a:r>
            <a:r>
              <a:rPr sz="2400" dirty="0">
                <a:latin typeface="Times New Roman" panose="02020603050405020304"/>
                <a:cs typeface="Times New Roman" panose="02020603050405020304"/>
              </a:rPr>
              <a:t>the “</a:t>
            </a:r>
            <a:r>
              <a:rPr sz="2400" b="1" dirty="0">
                <a:solidFill>
                  <a:srgbClr val="FFC000"/>
                </a:solidFill>
                <a:latin typeface="Times New Roman" panose="02020603050405020304"/>
                <a:cs typeface="Times New Roman" panose="02020603050405020304"/>
              </a:rPr>
              <a:t>sheets</a:t>
            </a:r>
            <a:r>
              <a:rPr sz="2400" dirty="0">
                <a:latin typeface="Times New Roman" panose="02020603050405020304"/>
                <a:cs typeface="Times New Roman" panose="02020603050405020304"/>
              </a:rPr>
              <a:t>” are like </a:t>
            </a:r>
            <a:r>
              <a:rPr sz="2400" b="1" dirty="0">
                <a:solidFill>
                  <a:srgbClr val="00B050"/>
                </a:solidFill>
                <a:latin typeface="Times New Roman" panose="02020603050405020304"/>
                <a:cs typeface="Times New Roman" panose="02020603050405020304"/>
              </a:rPr>
              <a:t>templates</a:t>
            </a:r>
            <a:r>
              <a:rPr sz="2400" dirty="0">
                <a:latin typeface="Times New Roman" panose="02020603050405020304"/>
                <a:cs typeface="Times New Roman" panose="02020603050405020304"/>
              </a:rPr>
              <a:t>, or a </a:t>
            </a:r>
            <a:r>
              <a:rPr sz="2400" b="1" dirty="0">
                <a:solidFill>
                  <a:srgbClr val="FFC000"/>
                </a:solidFill>
                <a:latin typeface="Times New Roman" panose="02020603050405020304"/>
                <a:cs typeface="Times New Roman" panose="02020603050405020304"/>
              </a:rPr>
              <a:t>set of rules</a:t>
            </a:r>
            <a:r>
              <a:rPr sz="2400" dirty="0">
                <a:latin typeface="Times New Roman" panose="02020603050405020304"/>
                <a:cs typeface="Times New Roman" panose="02020603050405020304"/>
              </a:rPr>
              <a:t>, for determining how the </a:t>
            </a:r>
            <a:r>
              <a:rPr sz="2400" dirty="0" smtClean="0">
                <a:latin typeface="Times New Roman" panose="02020603050405020304"/>
                <a:cs typeface="Times New Roman" panose="02020603050405020304"/>
              </a:rPr>
              <a:t>webpage</a:t>
            </a:r>
            <a:r>
              <a:rPr lang="en-US" sz="2400" dirty="0" smtClean="0">
                <a:latin typeface="Times New Roman" panose="02020603050405020304"/>
                <a:cs typeface="Times New Roman" panose="02020603050405020304"/>
              </a:rPr>
              <a:t> </a:t>
            </a:r>
            <a:r>
              <a:rPr sz="2400" dirty="0" smtClean="0">
                <a:latin typeface="Times New Roman" panose="02020603050405020304"/>
                <a:cs typeface="Times New Roman" panose="02020603050405020304"/>
              </a:rPr>
              <a:t>will </a:t>
            </a:r>
            <a:r>
              <a:rPr sz="2400" dirty="0">
                <a:latin typeface="Times New Roman" panose="02020603050405020304"/>
                <a:cs typeface="Times New Roman" panose="02020603050405020304"/>
              </a:rPr>
              <a:t>look.</a:t>
            </a:r>
            <a:endParaRPr sz="2400" dirty="0">
              <a:latin typeface="Times New Roman" panose="02020603050405020304"/>
              <a:cs typeface="Times New Roman" panose="02020603050405020304"/>
            </a:endParaRPr>
          </a:p>
          <a:p>
            <a:pPr algn="just">
              <a:lnSpc>
                <a:spcPct val="100000"/>
              </a:lnSpc>
              <a:spcBef>
                <a:spcPts val="5"/>
              </a:spcBef>
            </a:pPr>
            <a:endParaRPr dirty="0">
              <a:latin typeface="Times New Roman" panose="02020603050405020304"/>
              <a:cs typeface="Times New Roman" panose="02020603050405020304"/>
            </a:endParaRPr>
          </a:p>
          <a:p>
            <a:pPr marL="12700" marR="5080">
              <a:lnSpc>
                <a:spcPct val="100000"/>
              </a:lnSpc>
            </a:pPr>
            <a:r>
              <a:rPr sz="2400" b="1" dirty="0">
                <a:solidFill>
                  <a:srgbClr val="00B0F0"/>
                </a:solidFill>
                <a:latin typeface="Times New Roman" panose="02020603050405020304"/>
                <a:cs typeface="Times New Roman" panose="02020603050405020304"/>
              </a:rPr>
              <a:t>CSS is a </a:t>
            </a:r>
            <a:r>
              <a:rPr sz="2400" b="1" dirty="0">
                <a:solidFill>
                  <a:srgbClr val="FFFF00"/>
                </a:solidFill>
                <a:latin typeface="Times New Roman" panose="02020603050405020304"/>
                <a:cs typeface="Times New Roman" panose="02020603050405020304"/>
              </a:rPr>
              <a:t>stylesheet language </a:t>
            </a:r>
            <a:r>
              <a:rPr sz="2400" b="1" dirty="0">
                <a:solidFill>
                  <a:srgbClr val="00B0F0"/>
                </a:solidFill>
                <a:latin typeface="Times New Roman" panose="02020603050405020304"/>
                <a:cs typeface="Times New Roman" panose="02020603050405020304"/>
              </a:rPr>
              <a:t>used to </a:t>
            </a:r>
            <a:r>
              <a:rPr sz="2400" b="1" dirty="0">
                <a:solidFill>
                  <a:srgbClr val="FFFF00"/>
                </a:solidFill>
                <a:latin typeface="Times New Roman" panose="02020603050405020304"/>
                <a:cs typeface="Times New Roman" panose="02020603050405020304"/>
              </a:rPr>
              <a:t>describe the presentation of a document </a:t>
            </a:r>
            <a:r>
              <a:rPr sz="2400" b="1" dirty="0">
                <a:solidFill>
                  <a:srgbClr val="00B0F0"/>
                </a:solidFill>
                <a:latin typeface="Times New Roman" panose="02020603050405020304"/>
                <a:cs typeface="Times New Roman" panose="02020603050405020304"/>
              </a:rPr>
              <a:t>written  in HTML or XML.</a:t>
            </a:r>
            <a:endParaRPr sz="2400" dirty="0">
              <a:solidFill>
                <a:srgbClr val="00B0F0"/>
              </a:solidFill>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950" y="511367"/>
            <a:ext cx="4894724" cy="566822"/>
          </a:xfrm>
          <a:prstGeom prst="rect">
            <a:avLst/>
          </a:prstGeom>
        </p:spPr>
        <p:txBody>
          <a:bodyPr vert="horz" wrap="square" lIns="0" tIns="12700" rIns="0" bIns="0" rtlCol="0">
            <a:spAutoFit/>
          </a:bodyPr>
          <a:lstStyle/>
          <a:p>
            <a:pPr marL="133985">
              <a:lnSpc>
                <a:spcPct val="100000"/>
              </a:lnSpc>
              <a:spcBef>
                <a:spcPts val="100"/>
              </a:spcBef>
            </a:pPr>
            <a:r>
              <a:rPr sz="3600" spc="-170" dirty="0" smtClean="0">
                <a:solidFill>
                  <a:srgbClr val="FFFF00"/>
                </a:solidFill>
              </a:rPr>
              <a:t>CSS</a:t>
            </a:r>
            <a:r>
              <a:rPr sz="3600" spc="30" dirty="0" smtClean="0">
                <a:solidFill>
                  <a:srgbClr val="FFFF00"/>
                </a:solidFill>
              </a:rPr>
              <a:t> </a:t>
            </a:r>
            <a:r>
              <a:rPr sz="3600" spc="-30" dirty="0">
                <a:solidFill>
                  <a:srgbClr val="FFFF00"/>
                </a:solidFill>
              </a:rPr>
              <a:t>Properties</a:t>
            </a:r>
            <a:endParaRPr sz="3600" spc="-30" dirty="0">
              <a:solidFill>
                <a:srgbClr val="FFFF00"/>
              </a:solidFill>
            </a:endParaRPr>
          </a:p>
        </p:txBody>
      </p:sp>
      <p:sp>
        <p:nvSpPr>
          <p:cNvPr id="3" name="object 3"/>
          <p:cNvSpPr txBox="1"/>
          <p:nvPr/>
        </p:nvSpPr>
        <p:spPr>
          <a:xfrm>
            <a:off x="737108" y="1268044"/>
            <a:ext cx="10400665" cy="3890680"/>
          </a:xfrm>
          <a:prstGeom prst="rect">
            <a:avLst/>
          </a:prstGeom>
        </p:spPr>
        <p:txBody>
          <a:bodyPr vert="horz" wrap="square" lIns="0" tIns="12700" rIns="0" bIns="0" rtlCol="0">
            <a:spAutoFit/>
          </a:bodyPr>
          <a:lstStyle/>
          <a:p>
            <a:pPr marL="12700">
              <a:lnSpc>
                <a:spcPct val="100000"/>
              </a:lnSpc>
              <a:spcBef>
                <a:spcPts val="100"/>
              </a:spcBef>
            </a:pPr>
            <a:r>
              <a:rPr sz="2800" b="1" spc="-114" dirty="0">
                <a:solidFill>
                  <a:srgbClr val="FFC000"/>
                </a:solidFill>
                <a:uFill>
                  <a:solidFill>
                    <a:srgbClr val="000000"/>
                  </a:solidFill>
                </a:uFill>
                <a:latin typeface="Times New Roman" panose="02020603050405020304"/>
                <a:cs typeface="Times New Roman" panose="02020603050405020304"/>
              </a:rPr>
              <a:t>CSS</a:t>
            </a:r>
            <a:r>
              <a:rPr sz="2800" b="1" dirty="0">
                <a:solidFill>
                  <a:srgbClr val="FFC000"/>
                </a:solidFill>
                <a:uFill>
                  <a:solidFill>
                    <a:srgbClr val="000000"/>
                  </a:solidFill>
                </a:uFill>
                <a:latin typeface="Times New Roman" panose="02020603050405020304"/>
                <a:cs typeface="Times New Roman" panose="02020603050405020304"/>
              </a:rPr>
              <a:t> </a:t>
            </a:r>
            <a:r>
              <a:rPr sz="2800" b="1" spc="-15" dirty="0">
                <a:solidFill>
                  <a:srgbClr val="FFC000"/>
                </a:solidFill>
                <a:uFill>
                  <a:solidFill>
                    <a:srgbClr val="000000"/>
                  </a:solidFill>
                </a:uFill>
                <a:latin typeface="Times New Roman" panose="02020603050405020304"/>
                <a:cs typeface="Times New Roman" panose="02020603050405020304"/>
              </a:rPr>
              <a:t>Background</a:t>
            </a:r>
            <a:endParaRPr sz="2800" dirty="0">
              <a:solidFill>
                <a:srgbClr val="FFC000"/>
              </a:solidFill>
              <a:latin typeface="Times New Roman" panose="02020603050405020304"/>
              <a:cs typeface="Times New Roman" panose="02020603050405020304"/>
            </a:endParaRPr>
          </a:p>
          <a:p>
            <a:pPr marL="12700" marR="5080">
              <a:lnSpc>
                <a:spcPct val="167000"/>
              </a:lnSpc>
              <a:spcBef>
                <a:spcPts val="245"/>
              </a:spcBef>
            </a:pPr>
            <a:r>
              <a:rPr sz="2400" dirty="0" smtClean="0">
                <a:solidFill>
                  <a:srgbClr val="00B0F0"/>
                </a:solidFill>
                <a:latin typeface="Times New Roman" panose="02020603050405020304"/>
                <a:cs typeface="Times New Roman" panose="02020603050405020304"/>
              </a:rPr>
              <a:t>We</a:t>
            </a:r>
            <a:r>
              <a:rPr lang="en-US" sz="2400" dirty="0" smtClean="0">
                <a:solidFill>
                  <a:srgbClr val="00B0F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 </a:t>
            </a:r>
            <a:r>
              <a:rPr sz="2400" dirty="0">
                <a:solidFill>
                  <a:srgbClr val="00B0F0"/>
                </a:solidFill>
                <a:latin typeface="Times New Roman" panose="02020603050405020304"/>
                <a:cs typeface="Times New Roman" panose="02020603050405020304"/>
              </a:rPr>
              <a:t>can use CSS Background properties to define the background effects of an element.  The following properties can be used for background effects :</a:t>
            </a:r>
            <a:endParaRPr sz="2400" dirty="0">
              <a:solidFill>
                <a:srgbClr val="00B0F0"/>
              </a:solidFill>
              <a:latin typeface="Times New Roman" panose="02020603050405020304"/>
              <a:cs typeface="Times New Roman" panose="02020603050405020304"/>
            </a:endParaRPr>
          </a:p>
          <a:p>
            <a:pPr marL="2356485" lvl="4" indent="-515620">
              <a:spcBef>
                <a:spcPts val="1680"/>
              </a:spcBef>
              <a:buAutoNum type="alphaLcPeriod"/>
              <a:tabLst>
                <a:tab pos="527685" algn="l"/>
                <a:tab pos="528320" algn="l"/>
              </a:tabLst>
            </a:pPr>
            <a:r>
              <a:rPr sz="3200" dirty="0">
                <a:latin typeface="Times New Roman" panose="02020603050405020304"/>
                <a:cs typeface="Times New Roman" panose="02020603050405020304"/>
              </a:rPr>
              <a:t>background-color</a:t>
            </a:r>
            <a:endParaRPr sz="3200" dirty="0">
              <a:latin typeface="Times New Roman" panose="02020603050405020304"/>
              <a:cs typeface="Times New Roman" panose="02020603050405020304"/>
            </a:endParaRPr>
          </a:p>
          <a:p>
            <a:pPr marL="2356485" lvl="4" indent="-515620">
              <a:buAutoNum type="alphaLcPeriod"/>
              <a:tabLst>
                <a:tab pos="527685" algn="l"/>
                <a:tab pos="528320" algn="l"/>
              </a:tabLst>
            </a:pPr>
            <a:r>
              <a:rPr sz="3200" dirty="0">
                <a:latin typeface="Times New Roman" panose="02020603050405020304"/>
                <a:cs typeface="Times New Roman" panose="02020603050405020304"/>
              </a:rPr>
              <a:t>background-image</a:t>
            </a:r>
            <a:endParaRPr sz="3200" dirty="0">
              <a:latin typeface="Times New Roman" panose="02020603050405020304"/>
              <a:cs typeface="Times New Roman" panose="02020603050405020304"/>
            </a:endParaRPr>
          </a:p>
          <a:p>
            <a:pPr marL="2356485" lvl="4" indent="-515620">
              <a:buAutoNum type="alphaLcPeriod"/>
              <a:tabLst>
                <a:tab pos="527685" algn="l"/>
                <a:tab pos="528320" algn="l"/>
              </a:tabLst>
            </a:pPr>
            <a:r>
              <a:rPr sz="3200" dirty="0">
                <a:latin typeface="Times New Roman" panose="02020603050405020304"/>
                <a:cs typeface="Times New Roman" panose="02020603050405020304"/>
              </a:rPr>
              <a:t>background-repeat</a:t>
            </a:r>
            <a:endParaRPr sz="3200" dirty="0">
              <a:latin typeface="Times New Roman" panose="02020603050405020304"/>
              <a:cs typeface="Times New Roman" panose="02020603050405020304"/>
            </a:endParaRPr>
          </a:p>
          <a:p>
            <a:pPr marL="2356485" lvl="4" indent="-515620">
              <a:buAutoNum type="alphaLcPeriod"/>
              <a:tabLst>
                <a:tab pos="527685" algn="l"/>
                <a:tab pos="528320" algn="l"/>
              </a:tabLst>
            </a:pPr>
            <a:r>
              <a:rPr sz="3200" dirty="0">
                <a:latin typeface="Times New Roman" panose="02020603050405020304"/>
                <a:cs typeface="Times New Roman" panose="02020603050405020304"/>
              </a:rPr>
              <a:t>background-position</a:t>
            </a:r>
            <a:endParaRPr sz="3200" dirty="0">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3158" y="1268044"/>
            <a:ext cx="10725150" cy="5357877"/>
          </a:xfrm>
          <a:prstGeom prst="rect">
            <a:avLst/>
          </a:prstGeom>
        </p:spPr>
        <p:txBody>
          <a:bodyPr vert="horz" wrap="square" lIns="0" tIns="12700" rIns="0" bIns="0" rtlCol="0">
            <a:spAutoFit/>
          </a:bodyPr>
          <a:lstStyle/>
          <a:p>
            <a:pPr marL="12700">
              <a:lnSpc>
                <a:spcPct val="100000"/>
              </a:lnSpc>
              <a:spcBef>
                <a:spcPts val="100"/>
              </a:spcBef>
            </a:pPr>
            <a:r>
              <a:rPr sz="2800" b="1" spc="-114" dirty="0">
                <a:solidFill>
                  <a:srgbClr val="FFC000"/>
                </a:solidFill>
                <a:uFill>
                  <a:solidFill>
                    <a:srgbClr val="000000"/>
                  </a:solidFill>
                </a:uFill>
                <a:latin typeface="Times New Roman" panose="02020603050405020304"/>
                <a:cs typeface="Times New Roman" panose="02020603050405020304"/>
              </a:rPr>
              <a:t>CSS </a:t>
            </a:r>
            <a:r>
              <a:rPr sz="2800" b="1" spc="-15" dirty="0">
                <a:solidFill>
                  <a:srgbClr val="FFC000"/>
                </a:solidFill>
                <a:uFill>
                  <a:solidFill>
                    <a:srgbClr val="000000"/>
                  </a:solidFill>
                </a:uFill>
                <a:latin typeface="Times New Roman" panose="02020603050405020304"/>
                <a:cs typeface="Times New Roman" panose="02020603050405020304"/>
              </a:rPr>
              <a:t>Background</a:t>
            </a:r>
            <a:r>
              <a:rPr sz="2800" b="1" spc="120" dirty="0">
                <a:solidFill>
                  <a:srgbClr val="FFC000"/>
                </a:solidFill>
                <a:uFill>
                  <a:solidFill>
                    <a:srgbClr val="000000"/>
                  </a:solidFill>
                </a:uFill>
                <a:latin typeface="Times New Roman" panose="02020603050405020304"/>
                <a:cs typeface="Times New Roman" panose="02020603050405020304"/>
              </a:rPr>
              <a:t> </a:t>
            </a:r>
            <a:r>
              <a:rPr sz="2800" b="1" spc="35" dirty="0">
                <a:solidFill>
                  <a:srgbClr val="FFC000"/>
                </a:solidFill>
                <a:uFill>
                  <a:solidFill>
                    <a:srgbClr val="000000"/>
                  </a:solidFill>
                </a:uFill>
                <a:latin typeface="Times New Roman" panose="02020603050405020304"/>
                <a:cs typeface="Times New Roman" panose="02020603050405020304"/>
              </a:rPr>
              <a:t>Image</a:t>
            </a:r>
            <a:endParaRPr sz="2800" dirty="0">
              <a:solidFill>
                <a:srgbClr val="FFC000"/>
              </a:solidFill>
              <a:latin typeface="Times New Roman" panose="02020603050405020304"/>
              <a:cs typeface="Times New Roman" panose="02020603050405020304"/>
            </a:endParaRPr>
          </a:p>
          <a:p>
            <a:pPr marL="12700">
              <a:lnSpc>
                <a:spcPct val="100000"/>
              </a:lnSpc>
              <a:spcBef>
                <a:spcPts val="1925"/>
              </a:spcBef>
            </a:pPr>
            <a:r>
              <a:rPr sz="2800" dirty="0">
                <a:solidFill>
                  <a:srgbClr val="00B0F0"/>
                </a:solidFill>
                <a:latin typeface="Times New Roman" panose="02020603050405020304"/>
                <a:cs typeface="Times New Roman" panose="02020603050405020304"/>
              </a:rPr>
              <a:t>You can use an image as the background for an element using </a:t>
            </a:r>
            <a:r>
              <a:rPr sz="2800" dirty="0">
                <a:solidFill>
                  <a:srgbClr val="FFFF00"/>
                </a:solidFill>
                <a:latin typeface="Times New Roman" panose="02020603050405020304"/>
                <a:cs typeface="Times New Roman" panose="02020603050405020304"/>
              </a:rPr>
              <a:t>background-image</a:t>
            </a:r>
            <a:r>
              <a:rPr sz="2800" dirty="0">
                <a:solidFill>
                  <a:srgbClr val="00B0F0"/>
                </a:solidFill>
                <a:latin typeface="Times New Roman" panose="02020603050405020304"/>
                <a:cs typeface="Times New Roman" panose="02020603050405020304"/>
              </a:rPr>
              <a:t> property.</a:t>
            </a:r>
            <a:endParaRPr sz="2800" dirty="0">
              <a:solidFill>
                <a:srgbClr val="00B0F0"/>
              </a:solidFill>
              <a:latin typeface="Times New Roman" panose="02020603050405020304"/>
              <a:cs typeface="Times New Roman" panose="02020603050405020304"/>
            </a:endParaRPr>
          </a:p>
          <a:p>
            <a:pPr marL="12700">
              <a:lnSpc>
                <a:spcPct val="100000"/>
              </a:lnSpc>
              <a:spcBef>
                <a:spcPts val="1440"/>
              </a:spcBef>
            </a:pPr>
            <a:r>
              <a:rPr sz="2400" b="1" spc="5" dirty="0" smtClean="0">
                <a:solidFill>
                  <a:srgbClr val="FFFF00"/>
                </a:solidFill>
                <a:uFill>
                  <a:solidFill>
                    <a:srgbClr val="000000"/>
                  </a:solidFill>
                </a:uFill>
                <a:latin typeface="Times New Roman" panose="02020603050405020304"/>
                <a:cs typeface="Times New Roman" panose="02020603050405020304"/>
              </a:rPr>
              <a:t>Example</a:t>
            </a:r>
            <a:r>
              <a:rPr lang="en-US" sz="2400" b="1" spc="5" dirty="0" smtClean="0">
                <a:solidFill>
                  <a:srgbClr val="FFFF00"/>
                </a:solidFill>
                <a:uFill>
                  <a:solidFill>
                    <a:srgbClr val="000000"/>
                  </a:solidFill>
                </a:uFill>
                <a:latin typeface="Times New Roman" panose="02020603050405020304"/>
                <a:cs typeface="Times New Roman" panose="02020603050405020304"/>
              </a:rPr>
              <a:t>:-</a:t>
            </a:r>
            <a:endParaRPr sz="2400" dirty="0">
              <a:solidFill>
                <a:srgbClr val="FFFF00"/>
              </a:solidFill>
              <a:latin typeface="Times New Roman" panose="02020603050405020304"/>
              <a:cs typeface="Times New Roman" panose="02020603050405020304"/>
            </a:endParaRPr>
          </a:p>
          <a:p>
            <a:pPr marL="12700">
              <a:lnSpc>
                <a:spcPct val="200000"/>
              </a:lnSpc>
              <a:spcBef>
                <a:spcPts val="1260"/>
              </a:spcBef>
            </a:pPr>
            <a:r>
              <a:rPr lang="en-US" sz="2400" spc="-35" dirty="0" smtClean="0">
                <a:latin typeface="Times New Roman" panose="02020603050405020304"/>
                <a:cs typeface="Times New Roman" panose="02020603050405020304"/>
              </a:rPr>
              <a:t>		</a:t>
            </a:r>
            <a:r>
              <a:rPr sz="2800" b="1" dirty="0" smtClean="0">
                <a:latin typeface="Times New Roman" panose="02020603050405020304"/>
                <a:cs typeface="Times New Roman" panose="02020603050405020304"/>
              </a:rPr>
              <a:t>body</a:t>
            </a:r>
            <a:r>
              <a:rPr sz="2800" b="1" dirty="0">
                <a:latin typeface="Times New Roman" panose="02020603050405020304"/>
                <a:cs typeface="Times New Roman" panose="02020603050405020304"/>
              </a:rPr>
              <a:t>{</a:t>
            </a:r>
            <a:endParaRPr sz="2800" b="1" dirty="0">
              <a:latin typeface="Times New Roman" panose="02020603050405020304"/>
              <a:cs typeface="Times New Roman" panose="02020603050405020304"/>
            </a:endParaRPr>
          </a:p>
          <a:p>
            <a:pPr marL="698500">
              <a:lnSpc>
                <a:spcPct val="200000"/>
              </a:lnSpc>
            </a:pPr>
            <a:r>
              <a:rPr lang="en-US" sz="2800" b="1" dirty="0" smtClean="0">
                <a:latin typeface="Times New Roman" panose="02020603050405020304"/>
                <a:cs typeface="Times New Roman" panose="02020603050405020304"/>
              </a:rPr>
              <a:t>			</a:t>
            </a:r>
            <a:r>
              <a:rPr sz="3200" b="1" dirty="0" smtClean="0">
                <a:solidFill>
                  <a:srgbClr val="FFFF00"/>
                </a:solidFill>
                <a:latin typeface="Times New Roman" panose="02020603050405020304"/>
                <a:cs typeface="Times New Roman" panose="02020603050405020304"/>
              </a:rPr>
              <a:t>background</a:t>
            </a:r>
            <a:r>
              <a:rPr sz="3200" b="1" dirty="0" smtClean="0">
                <a:solidFill>
                  <a:srgbClr val="00B0F0"/>
                </a:solidFill>
                <a:latin typeface="Times New Roman" panose="02020603050405020304"/>
                <a:cs typeface="Times New Roman" panose="02020603050405020304"/>
              </a:rPr>
              <a:t>-image</a:t>
            </a:r>
            <a:r>
              <a:rPr lang="en-US" sz="3200" b="1" dirty="0" smtClean="0">
                <a:solidFill>
                  <a:srgbClr val="00B0F0"/>
                </a:solidFill>
                <a:latin typeface="Times New Roman" panose="02020603050405020304"/>
                <a:cs typeface="Times New Roman" panose="02020603050405020304"/>
              </a:rPr>
              <a:t>   </a:t>
            </a:r>
            <a:r>
              <a:rPr sz="3200" b="1" dirty="0" smtClean="0">
                <a:solidFill>
                  <a:srgbClr val="FFC000"/>
                </a:solidFill>
                <a:latin typeface="Times New Roman" panose="02020603050405020304"/>
                <a:cs typeface="Times New Roman" panose="02020603050405020304"/>
              </a:rPr>
              <a:t>:</a:t>
            </a:r>
            <a:r>
              <a:rPr lang="en-US" sz="3200" b="1" dirty="0" smtClean="0">
                <a:solidFill>
                  <a:srgbClr val="00B0F0"/>
                </a:solidFill>
                <a:latin typeface="Times New Roman" panose="02020603050405020304"/>
                <a:cs typeface="Times New Roman" panose="02020603050405020304"/>
              </a:rPr>
              <a:t> </a:t>
            </a:r>
            <a:r>
              <a:rPr sz="3200" b="1" dirty="0" err="1" smtClean="0">
                <a:solidFill>
                  <a:srgbClr val="FFFF00"/>
                </a:solidFill>
                <a:latin typeface="Times New Roman" panose="02020603050405020304"/>
                <a:cs typeface="Times New Roman" panose="02020603050405020304"/>
              </a:rPr>
              <a:t>url</a:t>
            </a:r>
            <a:r>
              <a:rPr sz="3200" b="1" dirty="0">
                <a:solidFill>
                  <a:srgbClr val="00B0F0"/>
                </a:solidFill>
                <a:latin typeface="Times New Roman" panose="02020603050405020304"/>
                <a:cs typeface="Times New Roman" panose="02020603050405020304"/>
              </a:rPr>
              <a:t>(‘</a:t>
            </a:r>
            <a:r>
              <a:rPr sz="3200" b="1" dirty="0">
                <a:solidFill>
                  <a:srgbClr val="FFC000"/>
                </a:solidFill>
                <a:latin typeface="Times New Roman" panose="02020603050405020304"/>
                <a:cs typeface="Times New Roman" panose="02020603050405020304"/>
              </a:rPr>
              <a:t>java.png</a:t>
            </a:r>
            <a:r>
              <a:rPr sz="3200" b="1" dirty="0">
                <a:solidFill>
                  <a:srgbClr val="00B0F0"/>
                </a:solidFill>
                <a:latin typeface="Times New Roman" panose="02020603050405020304"/>
                <a:cs typeface="Times New Roman" panose="02020603050405020304"/>
              </a:rPr>
              <a:t>’)</a:t>
            </a:r>
            <a:r>
              <a:rPr sz="3200" b="1" dirty="0">
                <a:solidFill>
                  <a:srgbClr val="FFC000"/>
                </a:solidFill>
                <a:latin typeface="Times New Roman" panose="02020603050405020304"/>
                <a:cs typeface="Times New Roman" panose="02020603050405020304"/>
              </a:rPr>
              <a:t>;</a:t>
            </a:r>
            <a:endParaRPr sz="3200" b="1" dirty="0">
              <a:solidFill>
                <a:srgbClr val="FFC000"/>
              </a:solidFill>
              <a:latin typeface="Times New Roman" panose="02020603050405020304"/>
              <a:cs typeface="Times New Roman" panose="02020603050405020304"/>
            </a:endParaRPr>
          </a:p>
          <a:p>
            <a:pPr marL="698500">
              <a:lnSpc>
                <a:spcPct val="200000"/>
              </a:lnSpc>
            </a:pPr>
            <a:r>
              <a:rPr lang="en-US" sz="2800" b="1" dirty="0" smtClean="0">
                <a:latin typeface="Times New Roman" panose="02020603050405020304"/>
                <a:cs typeface="Times New Roman" panose="02020603050405020304"/>
              </a:rPr>
              <a:t>		  </a:t>
            </a:r>
            <a:r>
              <a:rPr sz="2800" b="1" dirty="0" smtClean="0">
                <a:latin typeface="Times New Roman" panose="02020603050405020304"/>
                <a:cs typeface="Times New Roman" panose="02020603050405020304"/>
              </a:rPr>
              <a:t>}</a:t>
            </a:r>
            <a:endParaRPr sz="2800" b="1" dirty="0">
              <a:latin typeface="Times New Roman" panose="02020603050405020304"/>
              <a:cs typeface="Times New Roman" panose="02020603050405020304"/>
            </a:endParaRPr>
          </a:p>
          <a:p>
            <a:pPr>
              <a:lnSpc>
                <a:spcPct val="100000"/>
              </a:lnSpc>
              <a:spcBef>
                <a:spcPts val="5"/>
              </a:spcBef>
            </a:pPr>
            <a:endParaRPr sz="2500" dirty="0">
              <a:latin typeface="Times New Roman" panose="02020603050405020304"/>
              <a:cs typeface="Times New Roman" panose="02020603050405020304"/>
            </a:endParaRPr>
          </a:p>
        </p:txBody>
      </p:sp>
      <p:sp>
        <p:nvSpPr>
          <p:cNvPr id="5"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3363" y="1135911"/>
            <a:ext cx="10475595" cy="4916731"/>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C000"/>
                </a:solidFill>
                <a:uFill>
                  <a:solidFill>
                    <a:srgbClr val="000000"/>
                  </a:solidFill>
                </a:uFill>
                <a:latin typeface="Times New Roman" panose="02020603050405020304"/>
                <a:cs typeface="Times New Roman" panose="02020603050405020304"/>
              </a:rPr>
              <a:t>CSS Background Color</a:t>
            </a:r>
            <a:endParaRPr sz="2400" dirty="0">
              <a:solidFill>
                <a:srgbClr val="FFC000"/>
              </a:solidFill>
              <a:latin typeface="Times New Roman" panose="02020603050405020304"/>
              <a:cs typeface="Times New Roman" panose="02020603050405020304"/>
            </a:endParaRPr>
          </a:p>
          <a:p>
            <a:pPr marL="12700">
              <a:lnSpc>
                <a:spcPct val="100000"/>
              </a:lnSpc>
              <a:spcBef>
                <a:spcPts val="2160"/>
              </a:spcBef>
            </a:pPr>
            <a:r>
              <a:rPr sz="2400" dirty="0">
                <a:solidFill>
                  <a:srgbClr val="00B0F0"/>
                </a:solidFill>
                <a:latin typeface="Times New Roman" panose="02020603050405020304"/>
                <a:cs typeface="Times New Roman" panose="02020603050405020304"/>
              </a:rPr>
              <a:t>The </a:t>
            </a:r>
            <a:r>
              <a:rPr sz="2400" b="1" dirty="0">
                <a:solidFill>
                  <a:srgbClr val="FFFF00"/>
                </a:solidFill>
                <a:latin typeface="Times New Roman" panose="02020603050405020304"/>
                <a:cs typeface="Times New Roman" panose="02020603050405020304"/>
              </a:rPr>
              <a:t>background-color</a:t>
            </a:r>
            <a:r>
              <a:rPr sz="2400" b="1" dirty="0">
                <a:solidFill>
                  <a:srgbClr val="00B0F0"/>
                </a:solidFill>
                <a:latin typeface="Times New Roman" panose="02020603050405020304"/>
                <a:cs typeface="Times New Roman" panose="02020603050405020304"/>
              </a:rPr>
              <a:t> </a:t>
            </a:r>
            <a:r>
              <a:rPr sz="2400" dirty="0">
                <a:solidFill>
                  <a:srgbClr val="00B0F0"/>
                </a:solidFill>
                <a:latin typeface="Times New Roman" panose="02020603050405020304"/>
                <a:cs typeface="Times New Roman" panose="02020603050405020304"/>
              </a:rPr>
              <a:t>property is used to specify the background color of an element.</a:t>
            </a:r>
            <a:endParaRPr sz="2400" dirty="0">
              <a:solidFill>
                <a:srgbClr val="00B0F0"/>
              </a:solidFill>
              <a:latin typeface="Times New Roman" panose="02020603050405020304"/>
              <a:cs typeface="Times New Roman" panose="02020603050405020304"/>
            </a:endParaRPr>
          </a:p>
          <a:p>
            <a:pPr marL="12700">
              <a:lnSpc>
                <a:spcPct val="100000"/>
              </a:lnSpc>
              <a:spcBef>
                <a:spcPts val="1680"/>
              </a:spcBef>
            </a:pPr>
            <a:r>
              <a:rPr sz="2400" b="1" dirty="0" smtClean="0">
                <a:solidFill>
                  <a:srgbClr val="FFFF00"/>
                </a:solidFill>
                <a:uFill>
                  <a:solidFill>
                    <a:srgbClr val="000000"/>
                  </a:solidFill>
                </a:uFill>
                <a:latin typeface="Times New Roman" panose="02020603050405020304"/>
                <a:cs typeface="Times New Roman" panose="02020603050405020304"/>
              </a:rPr>
              <a:t>Example</a:t>
            </a:r>
            <a:r>
              <a:rPr lang="en-US" sz="2400" b="1" dirty="0" smtClean="0">
                <a:solidFill>
                  <a:srgbClr val="FFFF00"/>
                </a:solidFill>
                <a:uFill>
                  <a:solidFill>
                    <a:srgbClr val="000000"/>
                  </a:solidFill>
                </a:uFill>
                <a:latin typeface="Times New Roman" panose="02020603050405020304"/>
                <a:cs typeface="Times New Roman" panose="02020603050405020304"/>
              </a:rPr>
              <a:t>:</a:t>
            </a:r>
            <a:endParaRPr sz="2400" dirty="0">
              <a:solidFill>
                <a:srgbClr val="FFFF00"/>
              </a:solidFill>
              <a:latin typeface="Times New Roman" panose="02020603050405020304"/>
              <a:cs typeface="Times New Roman" panose="02020603050405020304"/>
            </a:endParaRPr>
          </a:p>
          <a:p>
            <a:pPr marL="1384300" lvl="3">
              <a:spcBef>
                <a:spcPts val="1680"/>
              </a:spcBef>
            </a:pPr>
            <a:r>
              <a:rPr sz="2400" b="1" dirty="0">
                <a:latin typeface="Times New Roman" panose="02020603050405020304"/>
                <a:cs typeface="Times New Roman" panose="02020603050405020304"/>
              </a:rPr>
              <a:t>body</a:t>
            </a:r>
            <a:r>
              <a:rPr sz="2400" dirty="0">
                <a:solidFill>
                  <a:srgbClr val="00B0F0"/>
                </a:solidFill>
                <a:latin typeface="Times New Roman" panose="02020603050405020304"/>
                <a:cs typeface="Times New Roman" panose="02020603050405020304"/>
              </a:rPr>
              <a:t> {</a:t>
            </a:r>
            <a:endParaRPr sz="2400" dirty="0">
              <a:solidFill>
                <a:srgbClr val="00B0F0"/>
              </a:solidFill>
              <a:latin typeface="Times New Roman" panose="02020603050405020304"/>
              <a:cs typeface="Times New Roman" panose="02020603050405020304"/>
            </a:endParaRPr>
          </a:p>
          <a:p>
            <a:pPr marL="2146300" lvl="3"/>
            <a:r>
              <a:rPr lang="en-US" sz="2400" b="1" dirty="0" smtClean="0">
                <a:solidFill>
                  <a:srgbClr val="00B0F0"/>
                </a:solidFill>
                <a:latin typeface="Times New Roman" panose="02020603050405020304"/>
                <a:cs typeface="Times New Roman" panose="02020603050405020304"/>
              </a:rPr>
              <a:t>		</a:t>
            </a:r>
            <a:r>
              <a:rPr sz="2400" b="1" dirty="0" smtClean="0">
                <a:latin typeface="Times New Roman" panose="02020603050405020304"/>
                <a:cs typeface="Times New Roman" panose="02020603050405020304"/>
              </a:rPr>
              <a:t>background-color</a:t>
            </a:r>
            <a:r>
              <a:rPr lang="en-US" sz="2400" b="1" dirty="0" smtClean="0">
                <a:latin typeface="Times New Roman" panose="02020603050405020304"/>
                <a:cs typeface="Times New Roman" panose="02020603050405020304"/>
              </a:rPr>
              <a:t> </a:t>
            </a:r>
            <a:r>
              <a:rPr sz="2400" b="1" dirty="0" smtClean="0">
                <a:solidFill>
                  <a:srgbClr val="FFC000"/>
                </a:solidFill>
                <a:latin typeface="Times New Roman" panose="02020603050405020304"/>
                <a:cs typeface="Times New Roman" panose="02020603050405020304"/>
              </a:rPr>
              <a:t>:</a:t>
            </a:r>
            <a:r>
              <a:rPr lang="en-US" sz="2400" dirty="0" smtClean="0">
                <a:solidFill>
                  <a:srgbClr val="00B0F0"/>
                </a:solidFill>
                <a:latin typeface="Times New Roman" panose="02020603050405020304"/>
                <a:cs typeface="Times New Roman" panose="02020603050405020304"/>
              </a:rPr>
              <a:t> </a:t>
            </a:r>
            <a:r>
              <a:rPr sz="2400" b="1" dirty="0" err="1" smtClean="0">
                <a:solidFill>
                  <a:srgbClr val="00B050"/>
                </a:solidFill>
                <a:latin typeface="Times New Roman" panose="02020603050405020304"/>
                <a:cs typeface="Times New Roman" panose="02020603050405020304"/>
              </a:rPr>
              <a:t>darkblue</a:t>
            </a:r>
            <a:r>
              <a:rPr sz="2400" b="1" dirty="0">
                <a:solidFill>
                  <a:srgbClr val="FFC000"/>
                </a:solidFill>
                <a:latin typeface="Times New Roman" panose="02020603050405020304"/>
                <a:cs typeface="Times New Roman" panose="02020603050405020304"/>
              </a:rPr>
              <a:t>;</a:t>
            </a:r>
            <a:endParaRPr sz="2400" b="1" dirty="0">
              <a:solidFill>
                <a:srgbClr val="FFC000"/>
              </a:solidFill>
              <a:latin typeface="Times New Roman" panose="02020603050405020304"/>
              <a:cs typeface="Times New Roman" panose="02020603050405020304"/>
            </a:endParaRPr>
          </a:p>
          <a:p>
            <a:pPr marL="2146300" lvl="3"/>
            <a:r>
              <a:rPr sz="240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12700" marR="1120775">
              <a:lnSpc>
                <a:spcPct val="200000"/>
              </a:lnSpc>
              <a:spcBef>
                <a:spcPts val="5"/>
              </a:spcBef>
            </a:pPr>
            <a:r>
              <a:rPr lang="en-US" sz="2400" dirty="0" smtClean="0">
                <a:solidFill>
                  <a:srgbClr val="00B0F0"/>
                </a:solidFill>
                <a:latin typeface="Times New Roman" panose="02020603050405020304"/>
                <a:cs typeface="Times New Roman" panose="02020603050405020304"/>
              </a:rPr>
              <a:t>				</a:t>
            </a:r>
            <a:r>
              <a:rPr sz="2800" b="1" dirty="0" smtClean="0">
                <a:latin typeface="Times New Roman" panose="02020603050405020304"/>
                <a:cs typeface="Times New Roman" panose="02020603050405020304"/>
              </a:rPr>
              <a:t>p</a:t>
            </a:r>
            <a:r>
              <a:rPr sz="2400" dirty="0" smtClean="0">
                <a:solidFill>
                  <a:srgbClr val="00B0F0"/>
                </a:solidFill>
                <a:latin typeface="Times New Roman" panose="02020603050405020304"/>
                <a:cs typeface="Times New Roman" panose="02020603050405020304"/>
              </a:rPr>
              <a:t> </a:t>
            </a:r>
            <a:r>
              <a:rPr sz="240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317500">
              <a:lnSpc>
                <a:spcPct val="100000"/>
              </a:lnSpc>
            </a:pPr>
            <a:r>
              <a:rPr lang="en-US" sz="2400" b="1" dirty="0" smtClean="0">
                <a:solidFill>
                  <a:srgbClr val="00B0F0"/>
                </a:solidFill>
                <a:latin typeface="Times New Roman" panose="02020603050405020304"/>
                <a:cs typeface="Times New Roman" panose="02020603050405020304"/>
              </a:rPr>
              <a:t>						</a:t>
            </a:r>
            <a:r>
              <a:rPr sz="2400" b="1" dirty="0" smtClean="0">
                <a:latin typeface="Times New Roman" panose="02020603050405020304"/>
                <a:cs typeface="Times New Roman" panose="02020603050405020304"/>
              </a:rPr>
              <a:t>background-color</a:t>
            </a:r>
            <a:r>
              <a:rPr lang="en-US" sz="2400" b="1" dirty="0" smtClean="0">
                <a:latin typeface="Times New Roman" panose="02020603050405020304"/>
                <a:cs typeface="Times New Roman" panose="02020603050405020304"/>
              </a:rPr>
              <a:t> </a:t>
            </a:r>
            <a:r>
              <a:rPr sz="2400" b="1" dirty="0" smtClean="0">
                <a:solidFill>
                  <a:srgbClr val="FFC000"/>
                </a:solidFill>
                <a:latin typeface="Times New Roman" panose="02020603050405020304"/>
                <a:cs typeface="Times New Roman" panose="02020603050405020304"/>
              </a:rPr>
              <a:t>:</a:t>
            </a:r>
            <a:r>
              <a:rPr lang="en-US" sz="2400" dirty="0" smtClean="0">
                <a:solidFill>
                  <a:srgbClr val="00B0F0"/>
                </a:solidFill>
                <a:latin typeface="Times New Roman" panose="02020603050405020304"/>
                <a:cs typeface="Times New Roman" panose="02020603050405020304"/>
              </a:rPr>
              <a:t> </a:t>
            </a:r>
            <a:r>
              <a:rPr sz="2400" b="1" dirty="0" smtClean="0">
                <a:solidFill>
                  <a:srgbClr val="00B050"/>
                </a:solidFill>
                <a:latin typeface="Times New Roman" panose="02020603050405020304"/>
                <a:cs typeface="Times New Roman" panose="02020603050405020304"/>
              </a:rPr>
              <a:t>orange</a:t>
            </a:r>
            <a:r>
              <a:rPr sz="2400" b="1" dirty="0">
                <a:solidFill>
                  <a:srgbClr val="FFC000"/>
                </a:solidFill>
                <a:latin typeface="Times New Roman" panose="02020603050405020304"/>
                <a:cs typeface="Times New Roman" panose="02020603050405020304"/>
              </a:rPr>
              <a:t>;</a:t>
            </a:r>
            <a:endParaRPr sz="2400" b="1" dirty="0">
              <a:solidFill>
                <a:srgbClr val="FFC000"/>
              </a:solidFill>
              <a:latin typeface="Times New Roman" panose="02020603050405020304"/>
              <a:cs typeface="Times New Roman" panose="02020603050405020304"/>
            </a:endParaRPr>
          </a:p>
          <a:p>
            <a:pPr marL="317500">
              <a:lnSpc>
                <a:spcPct val="100000"/>
              </a:lnSpc>
            </a:pPr>
            <a:r>
              <a:rPr lang="en-US" sz="2400" dirty="0" smtClean="0">
                <a:solidFill>
                  <a:srgbClr val="00B0F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p:txBody>
      </p:sp>
      <p:sp>
        <p:nvSpPr>
          <p:cNvPr id="4" name="object 2"/>
          <p:cNvSpPr txBox="1"/>
          <p:nvPr/>
        </p:nvSpPr>
        <p:spPr>
          <a:xfrm>
            <a:off x="279950" y="376285"/>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0305" y="1028455"/>
            <a:ext cx="10954550" cy="5241820"/>
          </a:xfrm>
          <a:prstGeom prst="rect">
            <a:avLst/>
          </a:prstGeom>
        </p:spPr>
        <p:txBody>
          <a:bodyPr vert="horz" wrap="square" lIns="0" tIns="225425" rIns="0" bIns="0" rtlCol="0">
            <a:spAutoFit/>
          </a:bodyPr>
          <a:lstStyle/>
          <a:p>
            <a:pPr marL="12700">
              <a:lnSpc>
                <a:spcPct val="100000"/>
              </a:lnSpc>
              <a:spcBef>
                <a:spcPts val="1775"/>
              </a:spcBef>
            </a:pPr>
            <a:r>
              <a:rPr sz="2800" b="1" spc="-114" dirty="0">
                <a:solidFill>
                  <a:srgbClr val="FFC000"/>
                </a:solidFill>
                <a:uFill>
                  <a:solidFill>
                    <a:srgbClr val="000000"/>
                  </a:solidFill>
                </a:uFill>
                <a:latin typeface="Times New Roman" panose="02020603050405020304"/>
                <a:cs typeface="Times New Roman" panose="02020603050405020304"/>
              </a:rPr>
              <a:t>CSS </a:t>
            </a:r>
            <a:r>
              <a:rPr sz="2800" b="1" spc="-15" dirty="0">
                <a:solidFill>
                  <a:srgbClr val="FFC000"/>
                </a:solidFill>
                <a:uFill>
                  <a:solidFill>
                    <a:srgbClr val="000000"/>
                  </a:solidFill>
                </a:uFill>
                <a:latin typeface="Times New Roman" panose="02020603050405020304"/>
                <a:cs typeface="Times New Roman" panose="02020603050405020304"/>
              </a:rPr>
              <a:t>Background</a:t>
            </a:r>
            <a:r>
              <a:rPr sz="2800" b="1" spc="114" dirty="0">
                <a:solidFill>
                  <a:srgbClr val="FFC000"/>
                </a:solidFill>
                <a:uFill>
                  <a:solidFill>
                    <a:srgbClr val="000000"/>
                  </a:solidFill>
                </a:uFill>
                <a:latin typeface="Times New Roman" panose="02020603050405020304"/>
                <a:cs typeface="Times New Roman" panose="02020603050405020304"/>
              </a:rPr>
              <a:t> </a:t>
            </a:r>
            <a:r>
              <a:rPr sz="2800" b="1" spc="5" dirty="0">
                <a:solidFill>
                  <a:srgbClr val="FFC000"/>
                </a:solidFill>
                <a:uFill>
                  <a:solidFill>
                    <a:srgbClr val="000000"/>
                  </a:solidFill>
                </a:uFill>
                <a:latin typeface="Times New Roman" panose="02020603050405020304"/>
                <a:cs typeface="Times New Roman" panose="02020603050405020304"/>
              </a:rPr>
              <a:t>Position</a:t>
            </a:r>
            <a:endParaRPr sz="2800" dirty="0">
              <a:solidFill>
                <a:srgbClr val="FFC000"/>
              </a:solidFill>
              <a:latin typeface="Times New Roman" panose="02020603050405020304"/>
              <a:cs typeface="Times New Roman" panose="02020603050405020304"/>
            </a:endParaRPr>
          </a:p>
          <a:p>
            <a:pPr marL="12700">
              <a:lnSpc>
                <a:spcPct val="100000"/>
              </a:lnSpc>
              <a:spcBef>
                <a:spcPts val="1680"/>
              </a:spcBef>
            </a:pPr>
            <a:r>
              <a:rPr sz="2400" dirty="0">
                <a:solidFill>
                  <a:srgbClr val="00B0F0"/>
                </a:solidFill>
                <a:latin typeface="Times New Roman" panose="02020603050405020304"/>
                <a:cs typeface="Times New Roman" panose="02020603050405020304"/>
              </a:rPr>
              <a:t>If the background image </a:t>
            </a:r>
            <a:r>
              <a:rPr sz="2400" dirty="0">
                <a:solidFill>
                  <a:srgbClr val="FFFF00"/>
                </a:solidFill>
                <a:latin typeface="Times New Roman" panose="02020603050405020304"/>
                <a:cs typeface="Times New Roman" panose="02020603050405020304"/>
              </a:rPr>
              <a:t>disturbs the text</a:t>
            </a:r>
            <a:r>
              <a:rPr sz="2400" dirty="0">
                <a:solidFill>
                  <a:srgbClr val="00B0F0"/>
                </a:solidFill>
                <a:latin typeface="Times New Roman" panose="02020603050405020304"/>
                <a:cs typeface="Times New Roman" panose="02020603050405020304"/>
              </a:rPr>
              <a:t>, i.e. if the </a:t>
            </a:r>
            <a:r>
              <a:rPr sz="2400" dirty="0">
                <a:solidFill>
                  <a:srgbClr val="FFFF00"/>
                </a:solidFill>
                <a:latin typeface="Times New Roman" panose="02020603050405020304"/>
                <a:cs typeface="Times New Roman" panose="02020603050405020304"/>
              </a:rPr>
              <a:t>text cannot be read clearly </a:t>
            </a:r>
            <a:r>
              <a:rPr sz="2400" dirty="0">
                <a:solidFill>
                  <a:srgbClr val="00B0F0"/>
                </a:solidFill>
                <a:latin typeface="Times New Roman" panose="02020603050405020304"/>
                <a:cs typeface="Times New Roman" panose="02020603050405020304"/>
              </a:rPr>
              <a:t>due </a:t>
            </a:r>
            <a:r>
              <a:rPr sz="2400" dirty="0" smtClean="0">
                <a:solidFill>
                  <a:srgbClr val="00B0F0"/>
                </a:solidFill>
                <a:latin typeface="Times New Roman" panose="02020603050405020304"/>
                <a:cs typeface="Times New Roman" panose="02020603050405020304"/>
              </a:rPr>
              <a:t>to</a:t>
            </a:r>
            <a:r>
              <a:rPr lang="en-US" sz="2400" dirty="0" smtClean="0">
                <a:solidFill>
                  <a:srgbClr val="00B0F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the </a:t>
            </a:r>
            <a:r>
              <a:rPr sz="2400" dirty="0">
                <a:solidFill>
                  <a:srgbClr val="00B0F0"/>
                </a:solidFill>
                <a:latin typeface="Times New Roman" panose="02020603050405020304"/>
                <a:cs typeface="Times New Roman" panose="02020603050405020304"/>
              </a:rPr>
              <a:t>image in the background, </a:t>
            </a:r>
            <a:r>
              <a:rPr sz="2400" dirty="0">
                <a:latin typeface="Times New Roman" panose="02020603050405020304"/>
                <a:cs typeface="Times New Roman" panose="02020603050405020304"/>
              </a:rPr>
              <a:t>we can set the position of the background image</a:t>
            </a:r>
            <a:r>
              <a:rPr sz="2400" dirty="0" smtClean="0">
                <a:solidFill>
                  <a:srgbClr val="00B0F0"/>
                </a:solidFill>
                <a:latin typeface="Times New Roman" panose="02020603050405020304"/>
                <a:cs typeface="Times New Roman" panose="02020603050405020304"/>
              </a:rPr>
              <a:t>.</a:t>
            </a:r>
            <a:r>
              <a:rPr lang="en-US" sz="2400" dirty="0" smtClean="0">
                <a:solidFill>
                  <a:srgbClr val="00B0F0"/>
                </a:solidFill>
                <a:latin typeface="Times New Roman" panose="02020603050405020304"/>
                <a:cs typeface="Times New Roman" panose="02020603050405020304"/>
              </a:rPr>
              <a:t> </a:t>
            </a:r>
            <a:endParaRPr sz="2400" dirty="0">
              <a:solidFill>
                <a:srgbClr val="00B0F0"/>
              </a:solidFill>
              <a:latin typeface="Times New Roman" panose="02020603050405020304"/>
              <a:cs typeface="Times New Roman" panose="02020603050405020304"/>
            </a:endParaRPr>
          </a:p>
          <a:p>
            <a:pPr marL="12700">
              <a:lnSpc>
                <a:spcPct val="100000"/>
              </a:lnSpc>
              <a:spcBef>
                <a:spcPts val="1920"/>
              </a:spcBef>
            </a:pPr>
            <a:r>
              <a:rPr sz="2400" dirty="0" smtClean="0">
                <a:solidFill>
                  <a:srgbClr val="FFFF00"/>
                </a:solidFill>
                <a:uFill>
                  <a:solidFill>
                    <a:srgbClr val="000000"/>
                  </a:solidFill>
                </a:uFill>
                <a:latin typeface="Times New Roman" panose="02020603050405020304"/>
                <a:cs typeface="Times New Roman" panose="02020603050405020304"/>
              </a:rPr>
              <a:t>Example</a:t>
            </a:r>
            <a:r>
              <a:rPr lang="en-US" sz="2400" dirty="0" smtClean="0">
                <a:solidFill>
                  <a:srgbClr val="FFFF00"/>
                </a:solidFill>
                <a:uFill>
                  <a:solidFill>
                    <a:srgbClr val="000000"/>
                  </a:solidFill>
                </a:uFill>
                <a:latin typeface="Times New Roman" panose="02020603050405020304"/>
                <a:cs typeface="Times New Roman" panose="02020603050405020304"/>
              </a:rPr>
              <a:t>:</a:t>
            </a:r>
            <a:endParaRPr sz="2400" dirty="0">
              <a:solidFill>
                <a:srgbClr val="FFFF00"/>
              </a:solidFill>
              <a:latin typeface="Times New Roman" panose="02020603050405020304"/>
              <a:cs typeface="Times New Roman" panose="02020603050405020304"/>
            </a:endParaRPr>
          </a:p>
          <a:p>
            <a:pPr marL="12700">
              <a:lnSpc>
                <a:spcPct val="150000"/>
              </a:lnSpc>
              <a:spcBef>
                <a:spcPts val="1920"/>
              </a:spcBef>
            </a:pPr>
            <a:r>
              <a:rPr sz="2400" b="1" dirty="0">
                <a:latin typeface="Times New Roman" panose="02020603050405020304"/>
                <a:cs typeface="Times New Roman" panose="02020603050405020304"/>
              </a:rPr>
              <a:t>body</a:t>
            </a:r>
            <a:r>
              <a:rPr sz="2400" dirty="0">
                <a:solidFill>
                  <a:srgbClr val="00B0F0"/>
                </a:solidFill>
                <a:latin typeface="Times New Roman" panose="02020603050405020304"/>
                <a:cs typeface="Times New Roman" panose="02020603050405020304"/>
              </a:rPr>
              <a:t> {</a:t>
            </a:r>
            <a:endParaRPr sz="2400" dirty="0">
              <a:solidFill>
                <a:srgbClr val="00B0F0"/>
              </a:solidFill>
              <a:latin typeface="Times New Roman" panose="02020603050405020304"/>
              <a:cs typeface="Times New Roman" panose="02020603050405020304"/>
            </a:endParaRPr>
          </a:p>
          <a:p>
            <a:pPr marL="774700" marR="4547870">
              <a:lnSpc>
                <a:spcPct val="150000"/>
              </a:lnSpc>
              <a:spcBef>
                <a:spcPts val="5"/>
              </a:spcBef>
            </a:pPr>
            <a:r>
              <a:rPr sz="2400" dirty="0" smtClean="0">
                <a:solidFill>
                  <a:srgbClr val="FFFF00"/>
                </a:solidFill>
                <a:latin typeface="Times New Roman" panose="02020603050405020304"/>
                <a:cs typeface="Times New Roman" panose="02020603050405020304"/>
              </a:rPr>
              <a:t>background-image</a:t>
            </a:r>
            <a:r>
              <a:rPr lang="en-US" sz="2400" dirty="0" smtClean="0">
                <a:solidFill>
                  <a:srgbClr val="FFFF0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a:t>
            </a:r>
            <a:r>
              <a:rPr sz="2400" dirty="0" err="1" smtClean="0">
                <a:latin typeface="Times New Roman" panose="02020603050405020304"/>
                <a:cs typeface="Times New Roman" panose="02020603050405020304"/>
              </a:rPr>
              <a:t>url</a:t>
            </a:r>
            <a:r>
              <a:rPr sz="2400" dirty="0" smtClean="0">
                <a:solidFill>
                  <a:srgbClr val="00B0F0"/>
                </a:solidFill>
                <a:latin typeface="Times New Roman" panose="02020603050405020304"/>
                <a:cs typeface="Times New Roman" panose="02020603050405020304"/>
              </a:rPr>
              <a:t>(“</a:t>
            </a:r>
            <a:r>
              <a:rPr lang="en-US" sz="2400" dirty="0" smtClean="0">
                <a:solidFill>
                  <a:srgbClr val="FFFF00"/>
                </a:solidFill>
                <a:latin typeface="Times New Roman" panose="02020603050405020304"/>
                <a:cs typeface="Times New Roman" panose="02020603050405020304"/>
              </a:rPr>
              <a:t>CoderDecoder</a:t>
            </a:r>
            <a:r>
              <a:rPr sz="2400" dirty="0" smtClean="0">
                <a:solidFill>
                  <a:srgbClr val="FFFF00"/>
                </a:solidFill>
                <a:latin typeface="Times New Roman" panose="02020603050405020304"/>
                <a:cs typeface="Times New Roman" panose="02020603050405020304"/>
              </a:rPr>
              <a:t>.jpg</a:t>
            </a:r>
            <a:r>
              <a:rPr sz="2400" dirty="0">
                <a:solidFill>
                  <a:srgbClr val="00B0F0"/>
                </a:solidFill>
                <a:latin typeface="Times New Roman" panose="02020603050405020304"/>
                <a:cs typeface="Times New Roman" panose="02020603050405020304"/>
              </a:rPr>
              <a:t>");  </a:t>
            </a:r>
            <a:r>
              <a:rPr sz="2400" dirty="0" smtClean="0">
                <a:solidFill>
                  <a:srgbClr val="FFFF00"/>
                </a:solidFill>
                <a:latin typeface="Times New Roman" panose="02020603050405020304"/>
                <a:cs typeface="Times New Roman" panose="02020603050405020304"/>
              </a:rPr>
              <a:t>background-repeat</a:t>
            </a:r>
            <a:r>
              <a:rPr lang="en-US" sz="2400" dirty="0" smtClean="0">
                <a:solidFill>
                  <a:srgbClr val="FFFF0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a:t>
            </a:r>
            <a:r>
              <a:rPr lang="en-US" sz="2400" dirty="0" smtClean="0">
                <a:solidFill>
                  <a:srgbClr val="00B0F0"/>
                </a:solidFill>
                <a:latin typeface="Times New Roman" panose="02020603050405020304"/>
                <a:cs typeface="Times New Roman" panose="02020603050405020304"/>
              </a:rPr>
              <a:t> </a:t>
            </a:r>
            <a:r>
              <a:rPr sz="2400" dirty="0" smtClean="0">
                <a:latin typeface="Times New Roman" panose="02020603050405020304"/>
                <a:cs typeface="Times New Roman" panose="02020603050405020304"/>
              </a:rPr>
              <a:t>no-repeat</a:t>
            </a:r>
            <a:r>
              <a:rPr sz="2400" dirty="0">
                <a:solidFill>
                  <a:srgbClr val="00B0F0"/>
                </a:solidFill>
                <a:latin typeface="Times New Roman" panose="02020603050405020304"/>
                <a:cs typeface="Times New Roman" panose="02020603050405020304"/>
              </a:rPr>
              <a:t>;  </a:t>
            </a:r>
            <a:endParaRPr lang="en-US" sz="2400" dirty="0" smtClean="0">
              <a:solidFill>
                <a:srgbClr val="00B0F0"/>
              </a:solidFill>
              <a:latin typeface="Times New Roman" panose="02020603050405020304"/>
              <a:cs typeface="Times New Roman" panose="02020603050405020304"/>
            </a:endParaRPr>
          </a:p>
          <a:p>
            <a:pPr marL="774700" marR="4547870">
              <a:lnSpc>
                <a:spcPct val="150000"/>
              </a:lnSpc>
              <a:spcBef>
                <a:spcPts val="5"/>
              </a:spcBef>
            </a:pPr>
            <a:r>
              <a:rPr sz="2400" dirty="0" smtClean="0">
                <a:solidFill>
                  <a:srgbClr val="FFFF00"/>
                </a:solidFill>
                <a:latin typeface="Times New Roman" panose="02020603050405020304"/>
                <a:cs typeface="Times New Roman" panose="02020603050405020304"/>
              </a:rPr>
              <a:t>background-position</a:t>
            </a:r>
            <a:r>
              <a:rPr lang="en-US" sz="2400" dirty="0" smtClean="0">
                <a:solidFill>
                  <a:srgbClr val="FFFF00"/>
                </a:solidFill>
                <a:latin typeface="Times New Roman" panose="02020603050405020304"/>
                <a:cs typeface="Times New Roman" panose="02020603050405020304"/>
              </a:rPr>
              <a:t> </a:t>
            </a:r>
            <a:r>
              <a:rPr sz="2400" dirty="0" smtClean="0">
                <a:solidFill>
                  <a:srgbClr val="00B0F0"/>
                </a:solidFill>
                <a:latin typeface="Times New Roman" panose="02020603050405020304"/>
                <a:cs typeface="Times New Roman" panose="02020603050405020304"/>
              </a:rPr>
              <a:t>:</a:t>
            </a:r>
            <a:r>
              <a:rPr sz="2400" dirty="0" smtClean="0">
                <a:solidFill>
                  <a:srgbClr val="00B0F0"/>
                </a:solidFill>
                <a:latin typeface="Times New Roman" panose="02020603050405020304"/>
                <a:cs typeface="Times New Roman" panose="02020603050405020304"/>
              </a:rPr>
              <a:t>right </a:t>
            </a:r>
            <a:r>
              <a:rPr sz="2400" dirty="0">
                <a:solidFill>
                  <a:srgbClr val="00B0F0"/>
                </a:solidFill>
                <a:latin typeface="Times New Roman" panose="02020603050405020304"/>
                <a:cs typeface="Times New Roman" panose="02020603050405020304"/>
              </a:rPr>
              <a:t>top;</a:t>
            </a:r>
            <a:endParaRPr sz="2400" dirty="0">
              <a:solidFill>
                <a:srgbClr val="00B0F0"/>
              </a:solidFill>
              <a:latin typeface="Times New Roman" panose="02020603050405020304"/>
              <a:cs typeface="Times New Roman" panose="02020603050405020304"/>
            </a:endParaRPr>
          </a:p>
          <a:p>
            <a:pPr marL="774700">
              <a:lnSpc>
                <a:spcPct val="150000"/>
              </a:lnSpc>
            </a:pPr>
            <a:r>
              <a:rPr sz="240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9771" y="1005803"/>
            <a:ext cx="10891401" cy="5329023"/>
          </a:xfrm>
          <a:prstGeom prst="rect">
            <a:avLst/>
          </a:prstGeom>
        </p:spPr>
        <p:txBody>
          <a:bodyPr vert="horz" wrap="square" lIns="0" tIns="179705" rIns="0" bIns="0" rtlCol="0">
            <a:spAutoFit/>
          </a:bodyPr>
          <a:lstStyle/>
          <a:p>
            <a:pPr marL="12700">
              <a:lnSpc>
                <a:spcPct val="100000"/>
              </a:lnSpc>
              <a:spcBef>
                <a:spcPts val="1415"/>
              </a:spcBef>
            </a:pPr>
            <a:r>
              <a:rPr sz="2400" b="1" spc="-40" dirty="0">
                <a:solidFill>
                  <a:srgbClr val="FFC000"/>
                </a:solidFill>
                <a:uFill>
                  <a:solidFill>
                    <a:srgbClr val="000000"/>
                  </a:solidFill>
                </a:uFill>
                <a:latin typeface="Times New Roman" panose="02020603050405020304"/>
                <a:cs typeface="Times New Roman" panose="02020603050405020304"/>
              </a:rPr>
              <a:t>Text</a:t>
            </a:r>
            <a:r>
              <a:rPr sz="2400" b="1" spc="-15" dirty="0">
                <a:solidFill>
                  <a:srgbClr val="FFC000"/>
                </a:solidFill>
                <a:uFill>
                  <a:solidFill>
                    <a:srgbClr val="000000"/>
                  </a:solidFill>
                </a:uFill>
                <a:latin typeface="Times New Roman" panose="02020603050405020304"/>
                <a:cs typeface="Times New Roman" panose="02020603050405020304"/>
              </a:rPr>
              <a:t> Alignment</a:t>
            </a:r>
            <a:endParaRPr sz="2400" dirty="0">
              <a:solidFill>
                <a:srgbClr val="FFC000"/>
              </a:solidFill>
              <a:latin typeface="Times New Roman" panose="02020603050405020304"/>
              <a:cs typeface="Times New Roman" panose="02020603050405020304"/>
            </a:endParaRPr>
          </a:p>
          <a:p>
            <a:pPr marL="12700">
              <a:lnSpc>
                <a:spcPct val="100000"/>
              </a:lnSpc>
              <a:spcBef>
                <a:spcPts val="1320"/>
              </a:spcBef>
            </a:pPr>
            <a:r>
              <a:rPr sz="2400" dirty="0">
                <a:solidFill>
                  <a:srgbClr val="00B0F0"/>
                </a:solidFill>
                <a:latin typeface="Times New Roman" panose="02020603050405020304"/>
                <a:cs typeface="Times New Roman" panose="02020603050405020304"/>
              </a:rPr>
              <a:t>We can either align the text to the </a:t>
            </a:r>
            <a:r>
              <a:rPr sz="2400" dirty="0">
                <a:solidFill>
                  <a:srgbClr val="FFC000"/>
                </a:solidFill>
                <a:latin typeface="Times New Roman" panose="02020603050405020304"/>
                <a:cs typeface="Times New Roman" panose="02020603050405020304"/>
              </a:rPr>
              <a:t>left, right, center </a:t>
            </a:r>
            <a:r>
              <a:rPr sz="2400" dirty="0">
                <a:solidFill>
                  <a:srgbClr val="00B0F0"/>
                </a:solidFill>
                <a:latin typeface="Times New Roman" panose="02020603050405020304"/>
                <a:cs typeface="Times New Roman" panose="02020603050405020304"/>
              </a:rPr>
              <a:t>or we can make it justified.</a:t>
            </a:r>
            <a:endParaRPr sz="2400" dirty="0">
              <a:solidFill>
                <a:srgbClr val="00B0F0"/>
              </a:solidFill>
              <a:latin typeface="Times New Roman" panose="02020603050405020304"/>
              <a:cs typeface="Times New Roman" panose="02020603050405020304"/>
            </a:endParaRPr>
          </a:p>
          <a:p>
            <a:pPr marL="469900">
              <a:lnSpc>
                <a:spcPct val="100000"/>
              </a:lnSpc>
              <a:spcBef>
                <a:spcPts val="1200"/>
              </a:spcBef>
            </a:pPr>
            <a:r>
              <a:rPr sz="2400" b="1" dirty="0">
                <a:solidFill>
                  <a:srgbClr val="FFFF00"/>
                </a:solidFill>
                <a:uFill>
                  <a:solidFill>
                    <a:srgbClr val="000000"/>
                  </a:solidFill>
                </a:uFill>
                <a:latin typeface="Times New Roman" panose="02020603050405020304"/>
                <a:cs typeface="Times New Roman" panose="02020603050405020304"/>
              </a:rPr>
              <a:t>Example-</a:t>
            </a:r>
            <a:endParaRPr sz="2400" dirty="0">
              <a:solidFill>
                <a:srgbClr val="FFFF00"/>
              </a:solidFill>
              <a:latin typeface="Times New Roman" panose="02020603050405020304"/>
              <a:cs typeface="Times New Roman" panose="02020603050405020304"/>
            </a:endParaRPr>
          </a:p>
          <a:p>
            <a:pPr marL="926465" marR="5636260">
              <a:lnSpc>
                <a:spcPct val="100000"/>
              </a:lnSpc>
            </a:pPr>
            <a:r>
              <a:rPr sz="3200" dirty="0">
                <a:latin typeface="Times New Roman" panose="02020603050405020304"/>
                <a:cs typeface="Times New Roman" panose="02020603050405020304"/>
              </a:rPr>
              <a:t>p</a:t>
            </a:r>
            <a:r>
              <a:rPr sz="3200" dirty="0">
                <a:solidFill>
                  <a:srgbClr val="00B0F0"/>
                </a:solidFill>
                <a:latin typeface="Times New Roman" panose="02020603050405020304"/>
                <a:cs typeface="Times New Roman" panose="02020603050405020304"/>
              </a:rPr>
              <a:t> { </a:t>
            </a:r>
            <a:r>
              <a:rPr sz="3200" b="1" dirty="0" smtClean="0">
                <a:solidFill>
                  <a:srgbClr val="FFFF00"/>
                </a:solidFill>
                <a:latin typeface="Times New Roman" panose="02020603050405020304"/>
                <a:cs typeface="Times New Roman" panose="02020603050405020304"/>
              </a:rPr>
              <a:t>text-align</a:t>
            </a:r>
            <a:r>
              <a:rPr lang="en-US" sz="3200" b="1" dirty="0" smtClean="0">
                <a:solidFill>
                  <a:srgbClr val="FFFF00"/>
                </a:solidFill>
                <a:latin typeface="Times New Roman" panose="02020603050405020304"/>
                <a:cs typeface="Times New Roman" panose="02020603050405020304"/>
              </a:rPr>
              <a:t> </a:t>
            </a:r>
            <a:r>
              <a:rPr sz="3200" dirty="0" smtClean="0">
                <a:solidFill>
                  <a:srgbClr val="00B0F0"/>
                </a:solidFill>
                <a:latin typeface="Times New Roman" panose="02020603050405020304"/>
                <a:cs typeface="Times New Roman" panose="02020603050405020304"/>
              </a:rPr>
              <a:t>:</a:t>
            </a:r>
            <a:r>
              <a:rPr lang="en-US" sz="3200" dirty="0" smtClean="0">
                <a:solidFill>
                  <a:srgbClr val="00B0F0"/>
                </a:solidFill>
                <a:latin typeface="Times New Roman" panose="02020603050405020304"/>
                <a:cs typeface="Times New Roman" panose="02020603050405020304"/>
              </a:rPr>
              <a:t> </a:t>
            </a:r>
            <a:r>
              <a:rPr sz="3200" dirty="0" smtClean="0">
                <a:solidFill>
                  <a:srgbClr val="00B050"/>
                </a:solidFill>
                <a:latin typeface="Times New Roman" panose="02020603050405020304"/>
                <a:cs typeface="Times New Roman" panose="02020603050405020304"/>
              </a:rPr>
              <a:t>left</a:t>
            </a:r>
            <a:r>
              <a:rPr sz="3200" dirty="0">
                <a:solidFill>
                  <a:srgbClr val="00B0F0"/>
                </a:solidFill>
                <a:latin typeface="Times New Roman" panose="02020603050405020304"/>
                <a:cs typeface="Times New Roman" panose="02020603050405020304"/>
              </a:rPr>
              <a:t>;}  </a:t>
            </a:r>
            <a:endParaRPr lang="en-US" sz="3200" dirty="0" smtClean="0">
              <a:solidFill>
                <a:srgbClr val="00B0F0"/>
              </a:solidFill>
              <a:latin typeface="Times New Roman" panose="02020603050405020304"/>
              <a:cs typeface="Times New Roman" panose="02020603050405020304"/>
            </a:endParaRPr>
          </a:p>
          <a:p>
            <a:pPr marL="926465" marR="5636260">
              <a:lnSpc>
                <a:spcPct val="100000"/>
              </a:lnSpc>
            </a:pPr>
            <a:r>
              <a:rPr sz="3200" dirty="0" smtClean="0">
                <a:latin typeface="Times New Roman" panose="02020603050405020304"/>
                <a:cs typeface="Times New Roman" panose="02020603050405020304"/>
              </a:rPr>
              <a:t>h1</a:t>
            </a:r>
            <a:r>
              <a:rPr sz="3200" dirty="0" smtClean="0">
                <a:solidFill>
                  <a:srgbClr val="00B0F0"/>
                </a:solidFill>
                <a:latin typeface="Times New Roman" panose="02020603050405020304"/>
                <a:cs typeface="Times New Roman" panose="02020603050405020304"/>
              </a:rPr>
              <a:t>{</a:t>
            </a:r>
            <a:r>
              <a:rPr sz="3200" b="1" dirty="0" smtClean="0">
                <a:solidFill>
                  <a:srgbClr val="FFFF00"/>
                </a:solidFill>
                <a:latin typeface="Times New Roman" panose="02020603050405020304"/>
                <a:cs typeface="Times New Roman" panose="02020603050405020304"/>
              </a:rPr>
              <a:t>text-align</a:t>
            </a:r>
            <a:r>
              <a:rPr lang="en-US" sz="3200" b="1" dirty="0" smtClean="0">
                <a:solidFill>
                  <a:srgbClr val="FFFF00"/>
                </a:solidFill>
                <a:latin typeface="Times New Roman" panose="02020603050405020304"/>
                <a:cs typeface="Times New Roman" panose="02020603050405020304"/>
              </a:rPr>
              <a:t> </a:t>
            </a:r>
            <a:r>
              <a:rPr sz="3200" dirty="0" smtClean="0">
                <a:solidFill>
                  <a:srgbClr val="00B0F0"/>
                </a:solidFill>
                <a:latin typeface="Times New Roman" panose="02020603050405020304"/>
                <a:cs typeface="Times New Roman" panose="02020603050405020304"/>
              </a:rPr>
              <a:t>:</a:t>
            </a:r>
            <a:r>
              <a:rPr lang="en-US" sz="3200" dirty="0" smtClean="0">
                <a:solidFill>
                  <a:srgbClr val="00B0F0"/>
                </a:solidFill>
                <a:latin typeface="Times New Roman" panose="02020603050405020304"/>
                <a:cs typeface="Times New Roman" panose="02020603050405020304"/>
              </a:rPr>
              <a:t> </a:t>
            </a:r>
            <a:r>
              <a:rPr sz="3200" dirty="0" smtClean="0">
                <a:solidFill>
                  <a:srgbClr val="00B050"/>
                </a:solidFill>
                <a:latin typeface="Times New Roman" panose="02020603050405020304"/>
                <a:cs typeface="Times New Roman" panose="02020603050405020304"/>
              </a:rPr>
              <a:t>center</a:t>
            </a:r>
            <a:r>
              <a:rPr sz="3200" dirty="0">
                <a:solidFill>
                  <a:srgbClr val="00B0F0"/>
                </a:solidFill>
                <a:latin typeface="Times New Roman" panose="02020603050405020304"/>
                <a:cs typeface="Times New Roman" panose="02020603050405020304"/>
              </a:rPr>
              <a:t>;}</a:t>
            </a:r>
            <a:endParaRPr sz="3200" dirty="0">
              <a:solidFill>
                <a:srgbClr val="00B0F0"/>
              </a:solidFill>
              <a:latin typeface="Times New Roman" panose="02020603050405020304"/>
              <a:cs typeface="Times New Roman" panose="02020603050405020304"/>
            </a:endParaRPr>
          </a:p>
          <a:p>
            <a:pPr>
              <a:lnSpc>
                <a:spcPct val="100000"/>
              </a:lnSpc>
              <a:spcBef>
                <a:spcPts val="10"/>
              </a:spcBef>
            </a:pPr>
            <a:endParaRPr sz="2500" dirty="0">
              <a:solidFill>
                <a:srgbClr val="00B0F0"/>
              </a:solidFill>
              <a:latin typeface="Times New Roman" panose="02020603050405020304"/>
              <a:cs typeface="Times New Roman" panose="02020603050405020304"/>
            </a:endParaRPr>
          </a:p>
          <a:p>
            <a:pPr marL="12700">
              <a:lnSpc>
                <a:spcPct val="100000"/>
              </a:lnSpc>
            </a:pPr>
            <a:r>
              <a:rPr sz="2400" b="1" dirty="0">
                <a:solidFill>
                  <a:srgbClr val="FFC000"/>
                </a:solidFill>
                <a:uFill>
                  <a:solidFill>
                    <a:srgbClr val="000000"/>
                  </a:solidFill>
                </a:uFill>
                <a:latin typeface="Times New Roman" panose="02020603050405020304"/>
                <a:cs typeface="Times New Roman" panose="02020603050405020304"/>
              </a:rPr>
              <a:t>Text Color</a:t>
            </a:r>
            <a:endParaRPr sz="2400" dirty="0">
              <a:solidFill>
                <a:srgbClr val="FFC000"/>
              </a:solidFill>
              <a:latin typeface="Times New Roman" panose="02020603050405020304"/>
              <a:cs typeface="Times New Roman" panose="02020603050405020304"/>
            </a:endParaRPr>
          </a:p>
          <a:p>
            <a:pPr marL="12700">
              <a:lnSpc>
                <a:spcPct val="100000"/>
              </a:lnSpc>
              <a:spcBef>
                <a:spcPts val="1260"/>
              </a:spcBef>
            </a:pPr>
            <a:r>
              <a:rPr sz="2400" dirty="0">
                <a:solidFill>
                  <a:srgbClr val="00B0F0"/>
                </a:solidFill>
                <a:latin typeface="Times New Roman" panose="02020603050405020304"/>
                <a:cs typeface="Times New Roman" panose="02020603050405020304"/>
              </a:rPr>
              <a:t>The color property is used to set the color of text.</a:t>
            </a:r>
            <a:endParaRPr sz="2400" dirty="0">
              <a:solidFill>
                <a:srgbClr val="00B0F0"/>
              </a:solidFill>
              <a:latin typeface="Times New Roman" panose="02020603050405020304"/>
              <a:cs typeface="Times New Roman" panose="02020603050405020304"/>
            </a:endParaRPr>
          </a:p>
          <a:p>
            <a:pPr marL="469900">
              <a:lnSpc>
                <a:spcPct val="100000"/>
              </a:lnSpc>
              <a:spcBef>
                <a:spcPts val="720"/>
              </a:spcBef>
            </a:pPr>
            <a:r>
              <a:rPr sz="2400" b="1" dirty="0">
                <a:solidFill>
                  <a:srgbClr val="FFFF00"/>
                </a:solidFill>
                <a:uFill>
                  <a:solidFill>
                    <a:srgbClr val="000000"/>
                  </a:solidFill>
                </a:uFill>
                <a:latin typeface="Times New Roman" panose="02020603050405020304"/>
                <a:cs typeface="Times New Roman" panose="02020603050405020304"/>
              </a:rPr>
              <a:t>Example-</a:t>
            </a:r>
            <a:endParaRPr sz="2400" dirty="0">
              <a:solidFill>
                <a:srgbClr val="FFFF00"/>
              </a:solidFill>
              <a:latin typeface="Times New Roman" panose="02020603050405020304"/>
              <a:cs typeface="Times New Roman" panose="02020603050405020304"/>
            </a:endParaRPr>
          </a:p>
          <a:p>
            <a:pPr marL="926465" marR="5880100">
              <a:lnSpc>
                <a:spcPct val="100000"/>
              </a:lnSpc>
            </a:pPr>
            <a:r>
              <a:rPr sz="3200" dirty="0" smtClean="0">
                <a:latin typeface="Times New Roman" panose="02020603050405020304"/>
                <a:cs typeface="Times New Roman" panose="02020603050405020304"/>
              </a:rPr>
              <a:t>body</a:t>
            </a:r>
            <a:r>
              <a:rPr sz="3200" dirty="0" smtClean="0">
                <a:solidFill>
                  <a:srgbClr val="00B0F0"/>
                </a:solidFill>
                <a:latin typeface="Times New Roman" panose="02020603050405020304"/>
                <a:cs typeface="Times New Roman" panose="02020603050405020304"/>
              </a:rPr>
              <a:t>{ </a:t>
            </a:r>
            <a:r>
              <a:rPr sz="3200" b="1" dirty="0" smtClean="0">
                <a:solidFill>
                  <a:srgbClr val="FFFF00"/>
                </a:solidFill>
                <a:latin typeface="Times New Roman" panose="02020603050405020304"/>
                <a:cs typeface="Times New Roman" panose="02020603050405020304"/>
              </a:rPr>
              <a:t>color</a:t>
            </a:r>
            <a:r>
              <a:rPr lang="en-US" sz="3200" b="1" dirty="0" smtClean="0">
                <a:solidFill>
                  <a:srgbClr val="FFFF00"/>
                </a:solidFill>
                <a:latin typeface="Times New Roman" panose="02020603050405020304"/>
                <a:cs typeface="Times New Roman" panose="02020603050405020304"/>
              </a:rPr>
              <a:t> </a:t>
            </a:r>
            <a:r>
              <a:rPr sz="3200" dirty="0" smtClean="0">
                <a:solidFill>
                  <a:srgbClr val="00B0F0"/>
                </a:solidFill>
                <a:latin typeface="Times New Roman" panose="02020603050405020304"/>
                <a:cs typeface="Times New Roman" panose="02020603050405020304"/>
              </a:rPr>
              <a:t>:</a:t>
            </a:r>
            <a:r>
              <a:rPr lang="en-US" sz="3200" dirty="0" smtClean="0">
                <a:solidFill>
                  <a:srgbClr val="00B0F0"/>
                </a:solidFill>
                <a:latin typeface="Times New Roman" panose="02020603050405020304"/>
                <a:cs typeface="Times New Roman" panose="02020603050405020304"/>
              </a:rPr>
              <a:t> </a:t>
            </a:r>
            <a:r>
              <a:rPr sz="3200" dirty="0" smtClean="0">
                <a:solidFill>
                  <a:srgbClr val="00B050"/>
                </a:solidFill>
                <a:latin typeface="Times New Roman" panose="02020603050405020304"/>
                <a:cs typeface="Times New Roman" panose="02020603050405020304"/>
              </a:rPr>
              <a:t>blue</a:t>
            </a:r>
            <a:r>
              <a:rPr sz="3200" dirty="0">
                <a:solidFill>
                  <a:srgbClr val="00B0F0"/>
                </a:solidFill>
                <a:latin typeface="Times New Roman" panose="02020603050405020304"/>
                <a:cs typeface="Times New Roman" panose="02020603050405020304"/>
              </a:rPr>
              <a:t>;} </a:t>
            </a:r>
            <a:endParaRPr lang="en-US" sz="3200" dirty="0" smtClean="0">
              <a:solidFill>
                <a:srgbClr val="00B0F0"/>
              </a:solidFill>
              <a:latin typeface="Times New Roman" panose="02020603050405020304"/>
              <a:cs typeface="Times New Roman" panose="02020603050405020304"/>
            </a:endParaRPr>
          </a:p>
          <a:p>
            <a:pPr marL="926465" marR="5880100">
              <a:lnSpc>
                <a:spcPct val="100000"/>
              </a:lnSpc>
            </a:pPr>
            <a:r>
              <a:rPr sz="3200" dirty="0" smtClean="0">
                <a:solidFill>
                  <a:srgbClr val="00B0F0"/>
                </a:solidFill>
                <a:latin typeface="Times New Roman" panose="02020603050405020304"/>
                <a:cs typeface="Times New Roman" panose="02020603050405020304"/>
              </a:rPr>
              <a:t> </a:t>
            </a:r>
            <a:r>
              <a:rPr sz="3200" dirty="0">
                <a:latin typeface="Times New Roman" panose="02020603050405020304"/>
                <a:cs typeface="Times New Roman" panose="02020603050405020304"/>
              </a:rPr>
              <a:t>p1 </a:t>
            </a:r>
            <a:r>
              <a:rPr sz="3200" dirty="0" smtClean="0">
                <a:solidFill>
                  <a:srgbClr val="00B0F0"/>
                </a:solidFill>
                <a:latin typeface="Times New Roman" panose="02020603050405020304"/>
                <a:cs typeface="Times New Roman" panose="02020603050405020304"/>
              </a:rPr>
              <a:t>{</a:t>
            </a:r>
            <a:r>
              <a:rPr lang="en-US" sz="3200" dirty="0" smtClean="0">
                <a:solidFill>
                  <a:srgbClr val="00B0F0"/>
                </a:solidFill>
                <a:latin typeface="Times New Roman" panose="02020603050405020304"/>
                <a:cs typeface="Times New Roman" panose="02020603050405020304"/>
              </a:rPr>
              <a:t> </a:t>
            </a:r>
            <a:r>
              <a:rPr sz="3200" b="1" dirty="0" smtClean="0">
                <a:solidFill>
                  <a:srgbClr val="FFFF00"/>
                </a:solidFill>
                <a:latin typeface="Times New Roman" panose="02020603050405020304"/>
                <a:cs typeface="Times New Roman" panose="02020603050405020304"/>
              </a:rPr>
              <a:t>color</a:t>
            </a:r>
            <a:r>
              <a:rPr lang="en-US" sz="3200" b="1" dirty="0" smtClean="0">
                <a:solidFill>
                  <a:srgbClr val="FFFF00"/>
                </a:solidFill>
                <a:latin typeface="Times New Roman" panose="02020603050405020304"/>
                <a:cs typeface="Times New Roman" panose="02020603050405020304"/>
              </a:rPr>
              <a:t> </a:t>
            </a:r>
            <a:r>
              <a:rPr sz="3200" dirty="0" smtClean="0">
                <a:solidFill>
                  <a:srgbClr val="00B0F0"/>
                </a:solidFill>
                <a:latin typeface="Times New Roman" panose="02020603050405020304"/>
                <a:cs typeface="Times New Roman" panose="02020603050405020304"/>
              </a:rPr>
              <a:t>:</a:t>
            </a:r>
            <a:r>
              <a:rPr lang="en-US" sz="3200" dirty="0" smtClean="0">
                <a:solidFill>
                  <a:srgbClr val="00B0F0"/>
                </a:solidFill>
                <a:latin typeface="Times New Roman" panose="02020603050405020304"/>
                <a:cs typeface="Times New Roman" panose="02020603050405020304"/>
              </a:rPr>
              <a:t> </a:t>
            </a:r>
            <a:r>
              <a:rPr sz="3200" dirty="0" smtClean="0">
                <a:solidFill>
                  <a:srgbClr val="00B050"/>
                </a:solidFill>
                <a:latin typeface="Times New Roman" panose="02020603050405020304"/>
                <a:cs typeface="Times New Roman" panose="02020603050405020304"/>
              </a:rPr>
              <a:t>magenta</a:t>
            </a:r>
            <a:r>
              <a:rPr sz="3200" dirty="0">
                <a:solidFill>
                  <a:srgbClr val="00B0F0"/>
                </a:solidFill>
                <a:latin typeface="Times New Roman" panose="02020603050405020304"/>
                <a:cs typeface="Times New Roman" panose="02020603050405020304"/>
              </a:rPr>
              <a:t>;}</a:t>
            </a:r>
            <a:endParaRPr sz="3200" dirty="0">
              <a:solidFill>
                <a:srgbClr val="00B0F0"/>
              </a:solidFill>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7108" y="1396110"/>
            <a:ext cx="10599374" cy="4462760"/>
          </a:xfrm>
          <a:prstGeom prst="rect">
            <a:avLst/>
          </a:prstGeom>
        </p:spPr>
        <p:txBody>
          <a:bodyPr vert="horz" wrap="square" lIns="0" tIns="12700" rIns="0" bIns="0" rtlCol="0">
            <a:spAutoFit/>
          </a:bodyPr>
          <a:lstStyle/>
          <a:p>
            <a:pPr marL="12700">
              <a:lnSpc>
                <a:spcPct val="100000"/>
              </a:lnSpc>
              <a:spcBef>
                <a:spcPts val="100"/>
              </a:spcBef>
            </a:pPr>
            <a:r>
              <a:rPr sz="2800" b="1" spc="-40" dirty="0">
                <a:solidFill>
                  <a:srgbClr val="FFC000"/>
                </a:solidFill>
                <a:uFill>
                  <a:solidFill>
                    <a:srgbClr val="000000"/>
                  </a:solidFill>
                </a:uFill>
                <a:latin typeface="Times New Roman" panose="02020603050405020304"/>
                <a:cs typeface="Times New Roman" panose="02020603050405020304"/>
              </a:rPr>
              <a:t>Text</a:t>
            </a:r>
            <a:r>
              <a:rPr sz="2800" b="1" spc="-15" dirty="0">
                <a:solidFill>
                  <a:srgbClr val="FFC000"/>
                </a:solidFill>
                <a:uFill>
                  <a:solidFill>
                    <a:srgbClr val="000000"/>
                  </a:solidFill>
                </a:uFill>
                <a:latin typeface="Times New Roman" panose="02020603050405020304"/>
                <a:cs typeface="Times New Roman" panose="02020603050405020304"/>
              </a:rPr>
              <a:t> </a:t>
            </a:r>
            <a:r>
              <a:rPr sz="2800" b="1" spc="-20" dirty="0">
                <a:solidFill>
                  <a:srgbClr val="FFC000"/>
                </a:solidFill>
                <a:uFill>
                  <a:solidFill>
                    <a:srgbClr val="000000"/>
                  </a:solidFill>
                </a:uFill>
                <a:latin typeface="Times New Roman" panose="02020603050405020304"/>
                <a:cs typeface="Times New Roman" panose="02020603050405020304"/>
              </a:rPr>
              <a:t>Formatting</a:t>
            </a:r>
            <a:endParaRPr sz="2800" b="1" dirty="0">
              <a:solidFill>
                <a:srgbClr val="FFC000"/>
              </a:solidFill>
              <a:latin typeface="Times New Roman" panose="02020603050405020304"/>
              <a:cs typeface="Times New Roman" panose="02020603050405020304"/>
            </a:endParaRPr>
          </a:p>
          <a:p>
            <a:pPr>
              <a:lnSpc>
                <a:spcPct val="100000"/>
              </a:lnSpc>
              <a:spcBef>
                <a:spcPts val="50"/>
              </a:spcBef>
            </a:pPr>
            <a:endParaRPr sz="2250" dirty="0">
              <a:latin typeface="Times New Roman" panose="02020603050405020304"/>
              <a:cs typeface="Times New Roman" panose="02020603050405020304"/>
            </a:endParaRPr>
          </a:p>
          <a:p>
            <a:pPr marL="12700">
              <a:lnSpc>
                <a:spcPct val="150000"/>
              </a:lnSpc>
            </a:pPr>
            <a:r>
              <a:rPr sz="2800" spc="-5" dirty="0">
                <a:solidFill>
                  <a:srgbClr val="00B0F0"/>
                </a:solidFill>
                <a:latin typeface="Times New Roman" panose="02020603050405020304"/>
                <a:cs typeface="Times New Roman" panose="02020603050405020304"/>
              </a:rPr>
              <a:t>The </a:t>
            </a:r>
            <a:r>
              <a:rPr sz="2800" spc="-70" dirty="0">
                <a:solidFill>
                  <a:srgbClr val="00B0F0"/>
                </a:solidFill>
                <a:latin typeface="Times New Roman" panose="02020603050405020304"/>
                <a:cs typeface="Times New Roman" panose="02020603050405020304"/>
              </a:rPr>
              <a:t>following </a:t>
            </a:r>
            <a:r>
              <a:rPr sz="2800" spc="-20" dirty="0">
                <a:solidFill>
                  <a:srgbClr val="00B0F0"/>
                </a:solidFill>
                <a:latin typeface="Times New Roman" panose="02020603050405020304"/>
                <a:cs typeface="Times New Roman" panose="02020603050405020304"/>
              </a:rPr>
              <a:t>properties </a:t>
            </a:r>
            <a:r>
              <a:rPr sz="2800" spc="-45" dirty="0">
                <a:solidFill>
                  <a:srgbClr val="00B0F0"/>
                </a:solidFill>
                <a:latin typeface="Times New Roman" panose="02020603050405020304"/>
                <a:cs typeface="Times New Roman" panose="02020603050405020304"/>
              </a:rPr>
              <a:t>can </a:t>
            </a:r>
            <a:r>
              <a:rPr sz="2800" spc="-25" dirty="0">
                <a:solidFill>
                  <a:srgbClr val="00B0F0"/>
                </a:solidFill>
                <a:latin typeface="Times New Roman" panose="02020603050405020304"/>
                <a:cs typeface="Times New Roman" panose="02020603050405020304"/>
              </a:rPr>
              <a:t>be </a:t>
            </a:r>
            <a:r>
              <a:rPr sz="2800" spc="-40" dirty="0">
                <a:solidFill>
                  <a:srgbClr val="00B0F0"/>
                </a:solidFill>
                <a:latin typeface="Times New Roman" panose="02020603050405020304"/>
                <a:cs typeface="Times New Roman" panose="02020603050405020304"/>
              </a:rPr>
              <a:t>used </a:t>
            </a:r>
            <a:r>
              <a:rPr sz="2800" dirty="0">
                <a:solidFill>
                  <a:srgbClr val="00B0F0"/>
                </a:solidFill>
                <a:latin typeface="Times New Roman" panose="02020603050405020304"/>
                <a:cs typeface="Times New Roman" panose="02020603050405020304"/>
              </a:rPr>
              <a:t>for </a:t>
            </a:r>
            <a:r>
              <a:rPr sz="2800" spc="-20" dirty="0">
                <a:solidFill>
                  <a:srgbClr val="00B0F0"/>
                </a:solidFill>
                <a:latin typeface="Times New Roman" panose="02020603050405020304"/>
                <a:cs typeface="Times New Roman" panose="02020603050405020304"/>
              </a:rPr>
              <a:t>formatting </a:t>
            </a:r>
            <a:r>
              <a:rPr sz="2800" spc="-30" dirty="0">
                <a:solidFill>
                  <a:srgbClr val="00B0F0"/>
                </a:solidFill>
                <a:latin typeface="Times New Roman" panose="02020603050405020304"/>
                <a:cs typeface="Times New Roman" panose="02020603050405020304"/>
              </a:rPr>
              <a:t>text</a:t>
            </a:r>
            <a:r>
              <a:rPr sz="2800" spc="240" dirty="0">
                <a:solidFill>
                  <a:srgbClr val="00B0F0"/>
                </a:solidFill>
                <a:latin typeface="Times New Roman" panose="02020603050405020304"/>
                <a:cs typeface="Times New Roman" panose="02020603050405020304"/>
              </a:rPr>
              <a:t> </a:t>
            </a:r>
            <a:r>
              <a:rPr sz="2800" spc="-145" dirty="0">
                <a:solidFill>
                  <a:srgbClr val="00B0F0"/>
                </a:solidFill>
                <a:latin typeface="Times New Roman" panose="02020603050405020304"/>
                <a:cs typeface="Times New Roman" panose="02020603050405020304"/>
              </a:rPr>
              <a:t>:</a:t>
            </a:r>
            <a:endParaRPr sz="2800" dirty="0">
              <a:solidFill>
                <a:srgbClr val="00B0F0"/>
              </a:solidFill>
              <a:latin typeface="Times New Roman" panose="02020603050405020304"/>
              <a:cs typeface="Times New Roman" panose="02020603050405020304"/>
            </a:endParaRPr>
          </a:p>
          <a:p>
            <a:pPr marL="1442085" lvl="2" indent="-515620">
              <a:lnSpc>
                <a:spcPct val="150000"/>
              </a:lnSpc>
              <a:spcBef>
                <a:spcPts val="1920"/>
              </a:spcBef>
              <a:buAutoNum type="arabicPeriod"/>
              <a:tabLst>
                <a:tab pos="527685" algn="l"/>
                <a:tab pos="528320" algn="l"/>
              </a:tabLst>
            </a:pPr>
            <a:r>
              <a:rPr sz="2400" spc="-65" dirty="0">
                <a:latin typeface="Times New Roman" panose="02020603050405020304"/>
                <a:cs typeface="Times New Roman" panose="02020603050405020304"/>
              </a:rPr>
              <a:t>Text</a:t>
            </a:r>
            <a:r>
              <a:rPr sz="2400" spc="-15"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Color</a:t>
            </a:r>
            <a:endParaRPr sz="2400" dirty="0">
              <a:latin typeface="Times New Roman" panose="02020603050405020304"/>
              <a:cs typeface="Times New Roman" panose="02020603050405020304"/>
            </a:endParaRPr>
          </a:p>
          <a:p>
            <a:pPr marL="1442085" lvl="2" indent="-515620">
              <a:lnSpc>
                <a:spcPct val="150000"/>
              </a:lnSpc>
              <a:spcBef>
                <a:spcPts val="5"/>
              </a:spcBef>
              <a:buAutoNum type="arabicPeriod"/>
              <a:tabLst>
                <a:tab pos="527685" algn="l"/>
                <a:tab pos="528320" algn="l"/>
              </a:tabLst>
            </a:pPr>
            <a:r>
              <a:rPr sz="2400" spc="-65" dirty="0">
                <a:latin typeface="Times New Roman" panose="02020603050405020304"/>
                <a:cs typeface="Times New Roman" panose="02020603050405020304"/>
              </a:rPr>
              <a:t>Text</a:t>
            </a:r>
            <a:r>
              <a:rPr sz="2400" spc="-15" dirty="0">
                <a:latin typeface="Times New Roman" panose="02020603050405020304"/>
                <a:cs typeface="Times New Roman" panose="02020603050405020304"/>
              </a:rPr>
              <a:t> </a:t>
            </a:r>
            <a:r>
              <a:rPr sz="2400" spc="-60" dirty="0">
                <a:latin typeface="Times New Roman" panose="02020603050405020304"/>
                <a:cs typeface="Times New Roman" panose="02020603050405020304"/>
              </a:rPr>
              <a:t>Alignment</a:t>
            </a:r>
            <a:endParaRPr sz="2400" dirty="0">
              <a:latin typeface="Times New Roman" panose="02020603050405020304"/>
              <a:cs typeface="Times New Roman" panose="02020603050405020304"/>
            </a:endParaRPr>
          </a:p>
          <a:p>
            <a:pPr marL="1442085" lvl="2" indent="-515620">
              <a:lnSpc>
                <a:spcPct val="150000"/>
              </a:lnSpc>
              <a:buAutoNum type="arabicPeriod"/>
              <a:tabLst>
                <a:tab pos="527685" algn="l"/>
                <a:tab pos="528320" algn="l"/>
              </a:tabLst>
            </a:pPr>
            <a:r>
              <a:rPr sz="2400" spc="-65" dirty="0">
                <a:latin typeface="Times New Roman" panose="02020603050405020304"/>
                <a:cs typeface="Times New Roman" panose="02020603050405020304"/>
              </a:rPr>
              <a:t>Text</a:t>
            </a:r>
            <a:r>
              <a:rPr sz="2400" spc="-15" dirty="0">
                <a:latin typeface="Times New Roman" panose="02020603050405020304"/>
                <a:cs typeface="Times New Roman" panose="02020603050405020304"/>
              </a:rPr>
              <a:t> Decoration</a:t>
            </a:r>
            <a:endParaRPr sz="2400" dirty="0">
              <a:latin typeface="Times New Roman" panose="02020603050405020304"/>
              <a:cs typeface="Times New Roman" panose="02020603050405020304"/>
            </a:endParaRPr>
          </a:p>
          <a:p>
            <a:pPr marL="1442085" lvl="2" indent="-515620">
              <a:lnSpc>
                <a:spcPct val="150000"/>
              </a:lnSpc>
              <a:buAutoNum type="arabicPeriod"/>
              <a:tabLst>
                <a:tab pos="527685" algn="l"/>
                <a:tab pos="528320" algn="l"/>
              </a:tabLst>
            </a:pPr>
            <a:r>
              <a:rPr sz="2400" spc="-65" dirty="0">
                <a:latin typeface="Times New Roman" panose="02020603050405020304"/>
                <a:cs typeface="Times New Roman" panose="02020603050405020304"/>
              </a:rPr>
              <a:t>Text</a:t>
            </a:r>
            <a:r>
              <a:rPr sz="2400" spc="-15"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Transformation</a:t>
            </a:r>
            <a:endParaRPr sz="2400" dirty="0">
              <a:latin typeface="Times New Roman" panose="02020603050405020304"/>
              <a:cs typeface="Times New Roman" panose="02020603050405020304"/>
            </a:endParaRPr>
          </a:p>
          <a:p>
            <a:pPr marL="1442085" lvl="2" indent="-515620">
              <a:lnSpc>
                <a:spcPct val="150000"/>
              </a:lnSpc>
              <a:buAutoNum type="arabicPeriod"/>
              <a:tabLst>
                <a:tab pos="527685" algn="l"/>
                <a:tab pos="528320" algn="l"/>
              </a:tabLst>
            </a:pPr>
            <a:r>
              <a:rPr sz="2400" spc="-65" dirty="0">
                <a:latin typeface="Times New Roman" panose="02020603050405020304"/>
                <a:cs typeface="Times New Roman" panose="02020603050405020304"/>
              </a:rPr>
              <a:t>Text</a:t>
            </a:r>
            <a:r>
              <a:rPr sz="2400" spc="-1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Indentation</a:t>
            </a:r>
            <a:endParaRPr sz="2400" dirty="0">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09676" y="926802"/>
            <a:ext cx="10768965" cy="5641929"/>
          </a:xfrm>
          <a:prstGeom prst="rect">
            <a:avLst/>
          </a:prstGeom>
        </p:spPr>
        <p:txBody>
          <a:bodyPr vert="horz" wrap="square" lIns="0" tIns="172085" rIns="0" bIns="0" rtlCol="0">
            <a:spAutoFit/>
          </a:bodyPr>
          <a:lstStyle/>
          <a:p>
            <a:pPr marL="12700">
              <a:lnSpc>
                <a:spcPct val="100000"/>
              </a:lnSpc>
              <a:spcBef>
                <a:spcPts val="1355"/>
              </a:spcBef>
            </a:pPr>
            <a:r>
              <a:rPr sz="2300" b="1" dirty="0">
                <a:solidFill>
                  <a:srgbClr val="FFC000"/>
                </a:solidFill>
                <a:uFill>
                  <a:solidFill>
                    <a:srgbClr val="000000"/>
                  </a:solidFill>
                </a:uFill>
                <a:latin typeface="Times New Roman" panose="02020603050405020304"/>
                <a:cs typeface="Times New Roman" panose="02020603050405020304"/>
              </a:rPr>
              <a:t>Text Decoration</a:t>
            </a:r>
            <a:endParaRPr sz="2300" dirty="0">
              <a:solidFill>
                <a:srgbClr val="FFC000"/>
              </a:solidFill>
              <a:latin typeface="Times New Roman" panose="02020603050405020304"/>
              <a:cs typeface="Times New Roman" panose="02020603050405020304"/>
            </a:endParaRPr>
          </a:p>
          <a:p>
            <a:pPr marL="12700">
              <a:lnSpc>
                <a:spcPct val="100000"/>
              </a:lnSpc>
              <a:spcBef>
                <a:spcPts val="1260"/>
              </a:spcBef>
            </a:pPr>
            <a:r>
              <a:rPr sz="2300" dirty="0">
                <a:solidFill>
                  <a:srgbClr val="00B0F0"/>
                </a:solidFill>
                <a:latin typeface="Times New Roman" panose="02020603050405020304"/>
                <a:cs typeface="Times New Roman" panose="02020603050405020304"/>
              </a:rPr>
              <a:t>You can use </a:t>
            </a:r>
            <a:r>
              <a:rPr sz="2300" b="1" dirty="0">
                <a:solidFill>
                  <a:srgbClr val="FFC000"/>
                </a:solidFill>
                <a:latin typeface="Times New Roman" panose="02020603050405020304"/>
                <a:cs typeface="Times New Roman" panose="02020603050405020304"/>
              </a:rPr>
              <a:t>text-decoration</a:t>
            </a:r>
            <a:r>
              <a:rPr sz="2300" b="1" dirty="0">
                <a:solidFill>
                  <a:srgbClr val="00B0F0"/>
                </a:solidFill>
                <a:latin typeface="Times New Roman" panose="02020603050405020304"/>
                <a:cs typeface="Times New Roman" panose="02020603050405020304"/>
              </a:rPr>
              <a:t> </a:t>
            </a:r>
            <a:r>
              <a:rPr sz="2300" dirty="0">
                <a:solidFill>
                  <a:srgbClr val="00B0F0"/>
                </a:solidFill>
                <a:latin typeface="Times New Roman" panose="02020603050405020304"/>
                <a:cs typeface="Times New Roman" panose="02020603050405020304"/>
              </a:rPr>
              <a:t>property to set or remove decorations from text.</a:t>
            </a:r>
            <a:endParaRPr sz="2300" dirty="0">
              <a:solidFill>
                <a:srgbClr val="00B0F0"/>
              </a:solidFill>
              <a:latin typeface="Times New Roman" panose="02020603050405020304"/>
              <a:cs typeface="Times New Roman" panose="02020603050405020304"/>
            </a:endParaRPr>
          </a:p>
          <a:p>
            <a:pPr marL="469265">
              <a:lnSpc>
                <a:spcPct val="100000"/>
              </a:lnSpc>
              <a:spcBef>
                <a:spcPts val="725"/>
              </a:spcBef>
            </a:pPr>
            <a:r>
              <a:rPr sz="2300" b="1" dirty="0">
                <a:solidFill>
                  <a:srgbClr val="FFFF00"/>
                </a:solidFill>
                <a:uFill>
                  <a:solidFill>
                    <a:srgbClr val="000000"/>
                  </a:solidFill>
                </a:uFill>
                <a:latin typeface="Times New Roman" panose="02020603050405020304"/>
                <a:cs typeface="Times New Roman" panose="02020603050405020304"/>
              </a:rPr>
              <a:t>Example-</a:t>
            </a:r>
            <a:endParaRPr sz="2300" dirty="0">
              <a:solidFill>
                <a:srgbClr val="FFFF00"/>
              </a:solidFill>
              <a:latin typeface="Times New Roman" panose="02020603050405020304"/>
              <a:cs typeface="Times New Roman" panose="02020603050405020304"/>
            </a:endParaRPr>
          </a:p>
          <a:p>
            <a:pPr marL="927100">
              <a:lnSpc>
                <a:spcPct val="100000"/>
              </a:lnSpc>
            </a:pPr>
            <a:r>
              <a:rPr sz="2300" dirty="0">
                <a:latin typeface="Times New Roman" panose="02020603050405020304"/>
                <a:cs typeface="Times New Roman" panose="02020603050405020304"/>
              </a:rPr>
              <a:t>p</a:t>
            </a:r>
            <a:r>
              <a:rPr sz="2300" dirty="0">
                <a:solidFill>
                  <a:srgbClr val="00B0F0"/>
                </a:solidFill>
                <a:latin typeface="Times New Roman" panose="02020603050405020304"/>
                <a:cs typeface="Times New Roman" panose="02020603050405020304"/>
              </a:rPr>
              <a:t> {</a:t>
            </a:r>
            <a:r>
              <a:rPr sz="2300" b="1" dirty="0">
                <a:solidFill>
                  <a:srgbClr val="FFFF00"/>
                </a:solidFill>
                <a:latin typeface="Times New Roman" panose="02020603050405020304"/>
                <a:cs typeface="Times New Roman" panose="02020603050405020304"/>
              </a:rPr>
              <a:t>text-decoration</a:t>
            </a:r>
            <a:r>
              <a:rPr sz="2300" b="1" dirty="0">
                <a:solidFill>
                  <a:srgbClr val="00B0F0"/>
                </a:solidFill>
                <a:latin typeface="Times New Roman" panose="02020603050405020304"/>
                <a:cs typeface="Times New Roman" panose="02020603050405020304"/>
              </a:rPr>
              <a:t>:</a:t>
            </a:r>
            <a:r>
              <a:rPr sz="2300" b="1" dirty="0">
                <a:latin typeface="Times New Roman" panose="02020603050405020304"/>
                <a:cs typeface="Times New Roman" panose="02020603050405020304"/>
              </a:rPr>
              <a:t>overline</a:t>
            </a:r>
            <a:r>
              <a:rPr sz="2300" dirty="0">
                <a:solidFill>
                  <a:srgbClr val="00B0F0"/>
                </a:solidFill>
                <a:latin typeface="Times New Roman" panose="02020603050405020304"/>
                <a:cs typeface="Times New Roman" panose="02020603050405020304"/>
              </a:rPr>
              <a:t>;}</a:t>
            </a:r>
            <a:endParaRPr sz="2300" dirty="0">
              <a:solidFill>
                <a:srgbClr val="00B0F0"/>
              </a:solidFill>
              <a:latin typeface="Times New Roman" panose="02020603050405020304"/>
              <a:cs typeface="Times New Roman" panose="02020603050405020304"/>
            </a:endParaRPr>
          </a:p>
          <a:p>
            <a:pPr marL="927100" marR="5739765">
              <a:lnSpc>
                <a:spcPct val="100000"/>
              </a:lnSpc>
            </a:pPr>
            <a:r>
              <a:rPr sz="2300" dirty="0">
                <a:latin typeface="Times New Roman" panose="02020603050405020304"/>
                <a:cs typeface="Times New Roman" panose="02020603050405020304"/>
              </a:rPr>
              <a:t>p </a:t>
            </a:r>
            <a:r>
              <a:rPr sz="2300" dirty="0">
                <a:solidFill>
                  <a:srgbClr val="00B0F0"/>
                </a:solidFill>
                <a:latin typeface="Times New Roman" panose="02020603050405020304"/>
                <a:cs typeface="Times New Roman" panose="02020603050405020304"/>
              </a:rPr>
              <a:t>{</a:t>
            </a:r>
            <a:r>
              <a:rPr sz="2300" b="1" dirty="0">
                <a:solidFill>
                  <a:srgbClr val="FFFF00"/>
                </a:solidFill>
                <a:latin typeface="Times New Roman" panose="02020603050405020304"/>
                <a:cs typeface="Times New Roman" panose="02020603050405020304"/>
              </a:rPr>
              <a:t>text-decoration</a:t>
            </a:r>
            <a:r>
              <a:rPr sz="2300" b="1" dirty="0">
                <a:solidFill>
                  <a:srgbClr val="00B0F0"/>
                </a:solidFill>
                <a:latin typeface="Times New Roman" panose="02020603050405020304"/>
                <a:cs typeface="Times New Roman" panose="02020603050405020304"/>
              </a:rPr>
              <a:t>:</a:t>
            </a:r>
            <a:r>
              <a:rPr sz="2300" dirty="0">
                <a:latin typeface="Times New Roman" panose="02020603050405020304"/>
                <a:cs typeface="Times New Roman" panose="02020603050405020304"/>
              </a:rPr>
              <a:t>line-through</a:t>
            </a:r>
            <a:r>
              <a:rPr sz="2300" dirty="0">
                <a:solidFill>
                  <a:srgbClr val="00B0F0"/>
                </a:solidFill>
                <a:latin typeface="Times New Roman" panose="02020603050405020304"/>
                <a:cs typeface="Times New Roman" panose="02020603050405020304"/>
              </a:rPr>
              <a:t>;}  </a:t>
            </a:r>
            <a:r>
              <a:rPr sz="2300" dirty="0">
                <a:latin typeface="Times New Roman" panose="02020603050405020304"/>
                <a:cs typeface="Times New Roman" panose="02020603050405020304"/>
              </a:rPr>
              <a:t>p </a:t>
            </a:r>
            <a:r>
              <a:rPr sz="2300" dirty="0">
                <a:solidFill>
                  <a:srgbClr val="00B0F0"/>
                </a:solidFill>
                <a:latin typeface="Times New Roman" panose="02020603050405020304"/>
                <a:cs typeface="Times New Roman" panose="02020603050405020304"/>
              </a:rPr>
              <a:t>{</a:t>
            </a:r>
            <a:r>
              <a:rPr sz="2300" b="1" dirty="0">
                <a:solidFill>
                  <a:srgbClr val="FFFF00"/>
                </a:solidFill>
                <a:latin typeface="Times New Roman" panose="02020603050405020304"/>
                <a:cs typeface="Times New Roman" panose="02020603050405020304"/>
              </a:rPr>
              <a:t>text-decoration</a:t>
            </a:r>
            <a:r>
              <a:rPr sz="2300" b="1" dirty="0">
                <a:solidFill>
                  <a:srgbClr val="00B0F0"/>
                </a:solidFill>
                <a:latin typeface="Times New Roman" panose="02020603050405020304"/>
                <a:cs typeface="Times New Roman" panose="02020603050405020304"/>
              </a:rPr>
              <a:t>:</a:t>
            </a:r>
            <a:r>
              <a:rPr sz="2300" dirty="0">
                <a:latin typeface="Times New Roman" panose="02020603050405020304"/>
                <a:cs typeface="Times New Roman" panose="02020603050405020304"/>
              </a:rPr>
              <a:t>underline</a:t>
            </a:r>
            <a:r>
              <a:rPr sz="2300" dirty="0">
                <a:solidFill>
                  <a:srgbClr val="00B0F0"/>
                </a:solidFill>
                <a:latin typeface="Times New Roman" panose="02020603050405020304"/>
                <a:cs typeface="Times New Roman" panose="02020603050405020304"/>
              </a:rPr>
              <a:t>;}</a:t>
            </a:r>
            <a:endParaRPr sz="2300" dirty="0">
              <a:solidFill>
                <a:srgbClr val="00B0F0"/>
              </a:solidFill>
              <a:latin typeface="Times New Roman" panose="02020603050405020304"/>
              <a:cs typeface="Times New Roman" panose="02020603050405020304"/>
            </a:endParaRPr>
          </a:p>
          <a:p>
            <a:pPr>
              <a:lnSpc>
                <a:spcPct val="100000"/>
              </a:lnSpc>
              <a:spcBef>
                <a:spcPts val="5"/>
              </a:spcBef>
            </a:pPr>
            <a:endParaRPr sz="2300" dirty="0">
              <a:solidFill>
                <a:srgbClr val="00B0F0"/>
              </a:solidFill>
              <a:latin typeface="Times New Roman" panose="02020603050405020304"/>
              <a:cs typeface="Times New Roman" panose="02020603050405020304"/>
            </a:endParaRPr>
          </a:p>
          <a:p>
            <a:pPr marL="12700">
              <a:lnSpc>
                <a:spcPct val="100000"/>
              </a:lnSpc>
            </a:pPr>
            <a:r>
              <a:rPr sz="2300" b="1" dirty="0">
                <a:solidFill>
                  <a:srgbClr val="FFC000"/>
                </a:solidFill>
                <a:uFill>
                  <a:solidFill>
                    <a:srgbClr val="000000"/>
                  </a:solidFill>
                </a:uFill>
                <a:latin typeface="Times New Roman" panose="02020603050405020304"/>
                <a:cs typeface="Times New Roman" panose="02020603050405020304"/>
              </a:rPr>
              <a:t>Text Transformation</a:t>
            </a:r>
            <a:endParaRPr sz="2300" dirty="0">
              <a:solidFill>
                <a:srgbClr val="FFC000"/>
              </a:solidFill>
              <a:latin typeface="Times New Roman" panose="02020603050405020304"/>
              <a:cs typeface="Times New Roman" panose="02020603050405020304"/>
            </a:endParaRPr>
          </a:p>
          <a:p>
            <a:pPr marL="12700">
              <a:lnSpc>
                <a:spcPct val="100000"/>
              </a:lnSpc>
              <a:spcBef>
                <a:spcPts val="1260"/>
              </a:spcBef>
            </a:pPr>
            <a:r>
              <a:rPr sz="2300" dirty="0">
                <a:solidFill>
                  <a:srgbClr val="00B0F0"/>
                </a:solidFill>
                <a:latin typeface="Times New Roman" panose="02020603050405020304"/>
                <a:cs typeface="Times New Roman" panose="02020603050405020304"/>
              </a:rPr>
              <a:t>You can use </a:t>
            </a:r>
            <a:r>
              <a:rPr sz="2300" b="1" dirty="0">
                <a:solidFill>
                  <a:srgbClr val="FFC000"/>
                </a:solidFill>
                <a:latin typeface="Times New Roman" panose="02020603050405020304"/>
                <a:cs typeface="Times New Roman" panose="02020603050405020304"/>
              </a:rPr>
              <a:t>text-transform</a:t>
            </a:r>
            <a:r>
              <a:rPr sz="2300" dirty="0">
                <a:solidFill>
                  <a:srgbClr val="00B0F0"/>
                </a:solidFill>
                <a:latin typeface="Times New Roman" panose="02020603050405020304"/>
                <a:cs typeface="Times New Roman" panose="02020603050405020304"/>
              </a:rPr>
              <a:t> property to specify uppercase and lowercase letters of any text.</a:t>
            </a:r>
            <a:endParaRPr sz="2300" dirty="0">
              <a:solidFill>
                <a:srgbClr val="00B0F0"/>
              </a:solidFill>
              <a:latin typeface="Times New Roman" panose="02020603050405020304"/>
              <a:cs typeface="Times New Roman" panose="02020603050405020304"/>
            </a:endParaRPr>
          </a:p>
          <a:p>
            <a:pPr marL="469265">
              <a:lnSpc>
                <a:spcPct val="100000"/>
              </a:lnSpc>
              <a:spcBef>
                <a:spcPts val="725"/>
              </a:spcBef>
            </a:pPr>
            <a:r>
              <a:rPr sz="2300" b="1" dirty="0">
                <a:solidFill>
                  <a:srgbClr val="FFFF00"/>
                </a:solidFill>
                <a:uFill>
                  <a:solidFill>
                    <a:srgbClr val="000000"/>
                  </a:solidFill>
                </a:uFill>
                <a:latin typeface="Times New Roman" panose="02020603050405020304"/>
                <a:cs typeface="Times New Roman" panose="02020603050405020304"/>
              </a:rPr>
              <a:t>Example-</a:t>
            </a:r>
            <a:endParaRPr sz="2300" dirty="0">
              <a:solidFill>
                <a:srgbClr val="FFFF00"/>
              </a:solidFill>
              <a:latin typeface="Times New Roman" panose="02020603050405020304"/>
              <a:cs typeface="Times New Roman" panose="02020603050405020304"/>
            </a:endParaRPr>
          </a:p>
          <a:p>
            <a:pPr marL="927100" marR="5983605" algn="just">
              <a:lnSpc>
                <a:spcPct val="100000"/>
              </a:lnSpc>
            </a:pPr>
            <a:r>
              <a:rPr sz="2300" dirty="0">
                <a:latin typeface="Times New Roman" panose="02020603050405020304"/>
                <a:cs typeface="Times New Roman" panose="02020603050405020304"/>
              </a:rPr>
              <a:t>h1</a:t>
            </a:r>
            <a:r>
              <a:rPr sz="2300" dirty="0">
                <a:solidFill>
                  <a:srgbClr val="00B0F0"/>
                </a:solidFill>
                <a:latin typeface="Times New Roman" panose="02020603050405020304"/>
                <a:cs typeface="Times New Roman" panose="02020603050405020304"/>
              </a:rPr>
              <a:t> {</a:t>
            </a:r>
            <a:r>
              <a:rPr sz="2300" b="1" dirty="0" err="1" smtClean="0">
                <a:solidFill>
                  <a:srgbClr val="FFFF00"/>
                </a:solidFill>
                <a:latin typeface="Times New Roman" panose="02020603050405020304"/>
                <a:cs typeface="Times New Roman" panose="02020603050405020304"/>
              </a:rPr>
              <a:t>text-transform</a:t>
            </a:r>
            <a:r>
              <a:rPr sz="2300" b="1" dirty="0" err="1" smtClean="0">
                <a:solidFill>
                  <a:srgbClr val="00B0F0"/>
                </a:solidFill>
                <a:latin typeface="Times New Roman" panose="02020603050405020304"/>
                <a:cs typeface="Times New Roman" panose="02020603050405020304"/>
              </a:rPr>
              <a:t>:</a:t>
            </a:r>
            <a:r>
              <a:rPr sz="2300" dirty="0" err="1" smtClean="0">
                <a:latin typeface="Times New Roman" panose="02020603050405020304"/>
                <a:cs typeface="Times New Roman" panose="02020603050405020304"/>
              </a:rPr>
              <a:t>uppercase</a:t>
            </a:r>
            <a:r>
              <a:rPr sz="2300" dirty="0" smtClean="0">
                <a:solidFill>
                  <a:srgbClr val="00B0F0"/>
                </a:solidFill>
                <a:latin typeface="Times New Roman" panose="02020603050405020304"/>
                <a:cs typeface="Times New Roman" panose="02020603050405020304"/>
              </a:rPr>
              <a:t>;}  </a:t>
            </a:r>
            <a:r>
              <a:rPr sz="2300" dirty="0">
                <a:latin typeface="Times New Roman" panose="02020603050405020304"/>
                <a:cs typeface="Times New Roman" panose="02020603050405020304"/>
              </a:rPr>
              <a:t>h2</a:t>
            </a:r>
            <a:r>
              <a:rPr sz="2300" dirty="0">
                <a:solidFill>
                  <a:srgbClr val="00B0F0"/>
                </a:solidFill>
                <a:latin typeface="Times New Roman" panose="02020603050405020304"/>
                <a:cs typeface="Times New Roman" panose="02020603050405020304"/>
              </a:rPr>
              <a:t> {</a:t>
            </a:r>
            <a:r>
              <a:rPr sz="2300" b="1" dirty="0">
                <a:solidFill>
                  <a:srgbClr val="FFFF00"/>
                </a:solidFill>
                <a:latin typeface="Times New Roman" panose="02020603050405020304"/>
                <a:cs typeface="Times New Roman" panose="02020603050405020304"/>
              </a:rPr>
              <a:t>text-transform</a:t>
            </a:r>
            <a:r>
              <a:rPr sz="2300" b="1" dirty="0">
                <a:solidFill>
                  <a:srgbClr val="00B0F0"/>
                </a:solidFill>
                <a:latin typeface="Times New Roman" panose="02020603050405020304"/>
                <a:cs typeface="Times New Roman" panose="02020603050405020304"/>
              </a:rPr>
              <a:t>:</a:t>
            </a:r>
            <a:r>
              <a:rPr sz="2300" dirty="0">
                <a:latin typeface="Times New Roman" panose="02020603050405020304"/>
                <a:cs typeface="Times New Roman" panose="02020603050405020304"/>
              </a:rPr>
              <a:t>lowercase</a:t>
            </a:r>
            <a:r>
              <a:rPr sz="2300" dirty="0">
                <a:solidFill>
                  <a:srgbClr val="00B0F0"/>
                </a:solidFill>
                <a:latin typeface="Times New Roman" panose="02020603050405020304"/>
                <a:cs typeface="Times New Roman" panose="02020603050405020304"/>
              </a:rPr>
              <a:t>;}  </a:t>
            </a:r>
            <a:r>
              <a:rPr sz="2300" dirty="0">
                <a:latin typeface="Times New Roman" panose="02020603050405020304"/>
                <a:cs typeface="Times New Roman" panose="02020603050405020304"/>
              </a:rPr>
              <a:t>p</a:t>
            </a:r>
            <a:r>
              <a:rPr sz="2300" dirty="0">
                <a:solidFill>
                  <a:srgbClr val="00B0F0"/>
                </a:solidFill>
                <a:latin typeface="Times New Roman" panose="02020603050405020304"/>
                <a:cs typeface="Times New Roman" panose="02020603050405020304"/>
              </a:rPr>
              <a:t> {</a:t>
            </a:r>
            <a:r>
              <a:rPr sz="2300" b="1" dirty="0">
                <a:solidFill>
                  <a:srgbClr val="FFFF00"/>
                </a:solidFill>
                <a:latin typeface="Times New Roman" panose="02020603050405020304"/>
                <a:cs typeface="Times New Roman" panose="02020603050405020304"/>
              </a:rPr>
              <a:t>text-transform</a:t>
            </a:r>
            <a:r>
              <a:rPr sz="2300" b="1" dirty="0">
                <a:solidFill>
                  <a:srgbClr val="00B0F0"/>
                </a:solidFill>
                <a:latin typeface="Times New Roman" panose="02020603050405020304"/>
                <a:cs typeface="Times New Roman" panose="02020603050405020304"/>
              </a:rPr>
              <a:t>:</a:t>
            </a:r>
            <a:r>
              <a:rPr sz="2300" dirty="0">
                <a:latin typeface="Times New Roman" panose="02020603050405020304"/>
                <a:cs typeface="Times New Roman" panose="02020603050405020304"/>
              </a:rPr>
              <a:t>capitalize</a:t>
            </a:r>
            <a:r>
              <a:rPr sz="2300" dirty="0">
                <a:solidFill>
                  <a:srgbClr val="00B0F0"/>
                </a:solidFill>
                <a:latin typeface="Times New Roman" panose="02020603050405020304"/>
                <a:cs typeface="Times New Roman" panose="02020603050405020304"/>
              </a:rPr>
              <a:t>;}</a:t>
            </a:r>
            <a:endParaRPr sz="2300" dirty="0">
              <a:solidFill>
                <a:srgbClr val="00B0F0"/>
              </a:solidFill>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1041" y="1097165"/>
            <a:ext cx="10014585" cy="4860305"/>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FFC000"/>
                </a:solidFill>
                <a:latin typeface="Times New Roman" panose="02020603050405020304"/>
                <a:cs typeface="Times New Roman" panose="02020603050405020304"/>
              </a:rPr>
              <a:t>CSS </a:t>
            </a:r>
            <a:r>
              <a:rPr sz="2400" b="1" spc="-20" dirty="0">
                <a:solidFill>
                  <a:srgbClr val="FFC000"/>
                </a:solidFill>
                <a:latin typeface="Times New Roman" panose="02020603050405020304"/>
                <a:cs typeface="Times New Roman" panose="02020603050405020304"/>
              </a:rPr>
              <a:t>Font</a:t>
            </a:r>
            <a:r>
              <a:rPr sz="2400" b="1" spc="114" dirty="0">
                <a:solidFill>
                  <a:srgbClr val="FFC000"/>
                </a:solidFill>
                <a:latin typeface="Times New Roman" panose="02020603050405020304"/>
                <a:cs typeface="Times New Roman" panose="02020603050405020304"/>
              </a:rPr>
              <a:t> </a:t>
            </a:r>
            <a:r>
              <a:rPr sz="2400" b="1" spc="-10" dirty="0">
                <a:solidFill>
                  <a:srgbClr val="FFC000"/>
                </a:solidFill>
                <a:latin typeface="Times New Roman" panose="02020603050405020304"/>
                <a:cs typeface="Times New Roman" panose="02020603050405020304"/>
              </a:rPr>
              <a:t>Size</a:t>
            </a:r>
            <a:endParaRPr sz="2400" dirty="0">
              <a:solidFill>
                <a:srgbClr val="FFC000"/>
              </a:solidFill>
              <a:latin typeface="Times New Roman" panose="02020603050405020304"/>
              <a:cs typeface="Times New Roman" panose="02020603050405020304"/>
            </a:endParaRPr>
          </a:p>
          <a:p>
            <a:pPr>
              <a:lnSpc>
                <a:spcPct val="100000"/>
              </a:lnSpc>
              <a:spcBef>
                <a:spcPts val="10"/>
              </a:spcBef>
            </a:pPr>
            <a:endParaRPr sz="2500" dirty="0">
              <a:solidFill>
                <a:srgbClr val="00B0F0"/>
              </a:solidFill>
              <a:latin typeface="Times New Roman" panose="02020603050405020304"/>
              <a:cs typeface="Times New Roman" panose="02020603050405020304"/>
            </a:endParaRPr>
          </a:p>
          <a:p>
            <a:pPr marL="12700" marR="5080">
              <a:lnSpc>
                <a:spcPct val="100000"/>
              </a:lnSpc>
            </a:pPr>
            <a:r>
              <a:rPr sz="2400" spc="-114" dirty="0">
                <a:solidFill>
                  <a:srgbClr val="00B0F0"/>
                </a:solidFill>
                <a:latin typeface="Times New Roman" panose="02020603050405020304"/>
                <a:cs typeface="Times New Roman" panose="02020603050405020304"/>
              </a:rPr>
              <a:t>You </a:t>
            </a:r>
            <a:r>
              <a:rPr sz="2400" spc="-45" dirty="0">
                <a:solidFill>
                  <a:srgbClr val="00B0F0"/>
                </a:solidFill>
                <a:latin typeface="Times New Roman" panose="02020603050405020304"/>
                <a:cs typeface="Times New Roman" panose="02020603050405020304"/>
              </a:rPr>
              <a:t>can </a:t>
            </a:r>
            <a:r>
              <a:rPr sz="2400" spc="-50" dirty="0">
                <a:solidFill>
                  <a:srgbClr val="00B0F0"/>
                </a:solidFill>
                <a:latin typeface="Times New Roman" panose="02020603050405020304"/>
                <a:cs typeface="Times New Roman" panose="02020603050405020304"/>
              </a:rPr>
              <a:t>use </a:t>
            </a:r>
            <a:r>
              <a:rPr sz="2400" spc="-5" dirty="0">
                <a:solidFill>
                  <a:srgbClr val="00B0F0"/>
                </a:solidFill>
                <a:latin typeface="Times New Roman" panose="02020603050405020304"/>
                <a:cs typeface="Times New Roman" panose="02020603050405020304"/>
              </a:rPr>
              <a:t>the </a:t>
            </a:r>
            <a:r>
              <a:rPr sz="2400" spc="5" dirty="0">
                <a:solidFill>
                  <a:srgbClr val="00B0F0"/>
                </a:solidFill>
                <a:latin typeface="Times New Roman" panose="02020603050405020304"/>
                <a:cs typeface="Times New Roman" panose="02020603050405020304"/>
              </a:rPr>
              <a:t>font-size </a:t>
            </a:r>
            <a:r>
              <a:rPr sz="2400" spc="-20" dirty="0">
                <a:solidFill>
                  <a:srgbClr val="00B0F0"/>
                </a:solidFill>
                <a:latin typeface="Times New Roman" panose="02020603050405020304"/>
                <a:cs typeface="Times New Roman" panose="02020603050405020304"/>
              </a:rPr>
              <a:t>property </a:t>
            </a:r>
            <a:r>
              <a:rPr sz="2400" spc="25" dirty="0">
                <a:solidFill>
                  <a:srgbClr val="00B0F0"/>
                </a:solidFill>
                <a:latin typeface="Times New Roman" panose="02020603050405020304"/>
                <a:cs typeface="Times New Roman" panose="02020603050405020304"/>
              </a:rPr>
              <a:t>to </a:t>
            </a:r>
            <a:r>
              <a:rPr sz="2400" spc="-35" dirty="0">
                <a:solidFill>
                  <a:srgbClr val="00B0F0"/>
                </a:solidFill>
                <a:latin typeface="Times New Roman" panose="02020603050405020304"/>
                <a:cs typeface="Times New Roman" panose="02020603050405020304"/>
              </a:rPr>
              <a:t>set </a:t>
            </a:r>
            <a:r>
              <a:rPr sz="2400" spc="-5" dirty="0">
                <a:solidFill>
                  <a:srgbClr val="00B0F0"/>
                </a:solidFill>
                <a:latin typeface="Times New Roman" panose="02020603050405020304"/>
                <a:cs typeface="Times New Roman" panose="02020603050405020304"/>
              </a:rPr>
              <a:t>the </a:t>
            </a:r>
            <a:r>
              <a:rPr sz="2400" spc="-75" dirty="0">
                <a:solidFill>
                  <a:srgbClr val="00B0F0"/>
                </a:solidFill>
                <a:latin typeface="Times New Roman" panose="02020603050405020304"/>
                <a:cs typeface="Times New Roman" panose="02020603050405020304"/>
              </a:rPr>
              <a:t>size </a:t>
            </a:r>
            <a:r>
              <a:rPr sz="2400" spc="-5" dirty="0">
                <a:solidFill>
                  <a:srgbClr val="00B0F0"/>
                </a:solidFill>
                <a:latin typeface="Times New Roman" panose="02020603050405020304"/>
                <a:cs typeface="Times New Roman" panose="02020603050405020304"/>
              </a:rPr>
              <a:t>of </a:t>
            </a:r>
            <a:r>
              <a:rPr sz="2400" spc="-40" dirty="0">
                <a:solidFill>
                  <a:srgbClr val="00B0F0"/>
                </a:solidFill>
                <a:latin typeface="Times New Roman" panose="02020603050405020304"/>
                <a:cs typeface="Times New Roman" panose="02020603050405020304"/>
              </a:rPr>
              <a:t>text. </a:t>
            </a:r>
            <a:r>
              <a:rPr sz="2400" spc="-5" dirty="0">
                <a:solidFill>
                  <a:srgbClr val="00B0F0"/>
                </a:solidFill>
                <a:latin typeface="Times New Roman" panose="02020603050405020304"/>
                <a:cs typeface="Times New Roman" panose="02020603050405020304"/>
              </a:rPr>
              <a:t>The </a:t>
            </a:r>
            <a:r>
              <a:rPr sz="2400" spc="-35" dirty="0">
                <a:latin typeface="Times New Roman" panose="02020603050405020304"/>
                <a:cs typeface="Times New Roman" panose="02020603050405020304"/>
              </a:rPr>
              <a:t>font-size </a:t>
            </a:r>
            <a:r>
              <a:rPr sz="2400" spc="-90" dirty="0">
                <a:solidFill>
                  <a:srgbClr val="00B0F0"/>
                </a:solidFill>
                <a:latin typeface="Times New Roman" panose="02020603050405020304"/>
                <a:cs typeface="Times New Roman" panose="02020603050405020304"/>
              </a:rPr>
              <a:t>value </a:t>
            </a:r>
            <a:r>
              <a:rPr sz="2400" spc="-45" dirty="0">
                <a:solidFill>
                  <a:srgbClr val="00B0F0"/>
                </a:solidFill>
                <a:latin typeface="Times New Roman" panose="02020603050405020304"/>
                <a:cs typeface="Times New Roman" panose="02020603050405020304"/>
              </a:rPr>
              <a:t>can </a:t>
            </a:r>
            <a:r>
              <a:rPr sz="2400" spc="-30" dirty="0">
                <a:solidFill>
                  <a:srgbClr val="00B0F0"/>
                </a:solidFill>
                <a:latin typeface="Times New Roman" panose="02020603050405020304"/>
                <a:cs typeface="Times New Roman" panose="02020603050405020304"/>
              </a:rPr>
              <a:t>be  </a:t>
            </a:r>
            <a:r>
              <a:rPr sz="2400" spc="-40" dirty="0">
                <a:solidFill>
                  <a:srgbClr val="00B0F0"/>
                </a:solidFill>
                <a:latin typeface="Times New Roman" panose="02020603050405020304"/>
                <a:cs typeface="Times New Roman" panose="02020603050405020304"/>
              </a:rPr>
              <a:t>absolute </a:t>
            </a:r>
            <a:r>
              <a:rPr sz="2400" spc="10" dirty="0">
                <a:solidFill>
                  <a:srgbClr val="00B0F0"/>
                </a:solidFill>
                <a:latin typeface="Times New Roman" panose="02020603050405020304"/>
                <a:cs typeface="Times New Roman" panose="02020603050405020304"/>
              </a:rPr>
              <a:t>or </a:t>
            </a:r>
            <a:r>
              <a:rPr sz="2400" spc="-45" dirty="0">
                <a:solidFill>
                  <a:srgbClr val="00B0F0"/>
                </a:solidFill>
                <a:latin typeface="Times New Roman" panose="02020603050405020304"/>
                <a:cs typeface="Times New Roman" panose="02020603050405020304"/>
              </a:rPr>
              <a:t>it can </a:t>
            </a:r>
            <a:r>
              <a:rPr sz="2400" spc="-25" dirty="0">
                <a:solidFill>
                  <a:srgbClr val="00B0F0"/>
                </a:solidFill>
                <a:latin typeface="Times New Roman" panose="02020603050405020304"/>
                <a:cs typeface="Times New Roman" panose="02020603050405020304"/>
              </a:rPr>
              <a:t>be</a:t>
            </a:r>
            <a:r>
              <a:rPr sz="2400" spc="105" dirty="0">
                <a:solidFill>
                  <a:srgbClr val="00B0F0"/>
                </a:solidFill>
                <a:latin typeface="Times New Roman" panose="02020603050405020304"/>
                <a:cs typeface="Times New Roman" panose="02020603050405020304"/>
              </a:rPr>
              <a:t> </a:t>
            </a:r>
            <a:r>
              <a:rPr sz="2400" spc="-80" dirty="0">
                <a:solidFill>
                  <a:srgbClr val="00B0F0"/>
                </a:solidFill>
                <a:latin typeface="Times New Roman" panose="02020603050405020304"/>
                <a:cs typeface="Times New Roman" panose="02020603050405020304"/>
              </a:rPr>
              <a:t>relative.</a:t>
            </a:r>
            <a:endParaRPr sz="2400" dirty="0">
              <a:solidFill>
                <a:srgbClr val="00B0F0"/>
              </a:solidFill>
              <a:latin typeface="Times New Roman" panose="02020603050405020304"/>
              <a:cs typeface="Times New Roman" panose="02020603050405020304"/>
            </a:endParaRPr>
          </a:p>
          <a:p>
            <a:pPr>
              <a:lnSpc>
                <a:spcPct val="100000"/>
              </a:lnSpc>
              <a:spcBef>
                <a:spcPts val="5"/>
              </a:spcBef>
            </a:pPr>
            <a:endParaRPr sz="2500" dirty="0">
              <a:solidFill>
                <a:srgbClr val="00B0F0"/>
              </a:solidFill>
              <a:latin typeface="Times New Roman" panose="02020603050405020304"/>
              <a:cs typeface="Times New Roman" panose="02020603050405020304"/>
            </a:endParaRPr>
          </a:p>
          <a:p>
            <a:pPr marL="12700" marR="8848090">
              <a:lnSpc>
                <a:spcPct val="100000"/>
              </a:lnSpc>
            </a:pPr>
            <a:r>
              <a:rPr sz="2400" spc="-45" dirty="0" smtClean="0">
                <a:solidFill>
                  <a:srgbClr val="FFC000"/>
                </a:solidFill>
                <a:latin typeface="Times New Roman" panose="02020603050405020304"/>
                <a:cs typeface="Times New Roman" panose="02020603050405020304"/>
              </a:rPr>
              <a:t>Example</a:t>
            </a:r>
            <a:r>
              <a:rPr sz="2400" spc="-30" dirty="0" smtClean="0">
                <a:latin typeface="Times New Roman" panose="02020603050405020304"/>
                <a:cs typeface="Times New Roman" panose="02020603050405020304"/>
              </a:rPr>
              <a:t>h1</a:t>
            </a:r>
            <a:r>
              <a:rPr sz="2400" spc="-10" dirty="0" smtClean="0">
                <a:solidFill>
                  <a:srgbClr val="00B0F0"/>
                </a:solidFill>
                <a:latin typeface="Times New Roman" panose="02020603050405020304"/>
                <a:cs typeface="Times New Roman" panose="02020603050405020304"/>
              </a:rPr>
              <a:t> </a:t>
            </a:r>
            <a:r>
              <a:rPr sz="2400" spc="-5"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317500">
              <a:lnSpc>
                <a:spcPct val="100000"/>
              </a:lnSpc>
            </a:pPr>
            <a:r>
              <a:rPr lang="en-US" sz="2400" spc="-45" dirty="0" smtClean="0">
                <a:solidFill>
                  <a:srgbClr val="FFFF00"/>
                </a:solidFill>
                <a:latin typeface="Times New Roman" panose="02020603050405020304"/>
                <a:cs typeface="Times New Roman" panose="02020603050405020304"/>
              </a:rPr>
              <a:t>		</a:t>
            </a:r>
            <a:r>
              <a:rPr sz="2400" spc="-45" dirty="0" smtClean="0">
                <a:solidFill>
                  <a:srgbClr val="FFFF00"/>
                </a:solidFill>
                <a:latin typeface="Times New Roman" panose="02020603050405020304"/>
                <a:cs typeface="Times New Roman" panose="02020603050405020304"/>
              </a:rPr>
              <a:t>font-size</a:t>
            </a:r>
            <a:r>
              <a:rPr sz="2400" spc="-45" dirty="0">
                <a:solidFill>
                  <a:srgbClr val="00B0F0"/>
                </a:solidFill>
                <a:latin typeface="Times New Roman" panose="02020603050405020304"/>
                <a:cs typeface="Times New Roman" panose="02020603050405020304"/>
              </a:rPr>
              <a:t>:</a:t>
            </a:r>
            <a:r>
              <a:rPr sz="2400" spc="-5" dirty="0">
                <a:solidFill>
                  <a:srgbClr val="00B0F0"/>
                </a:solidFill>
                <a:latin typeface="Times New Roman" panose="02020603050405020304"/>
                <a:cs typeface="Times New Roman" panose="02020603050405020304"/>
              </a:rPr>
              <a:t> </a:t>
            </a:r>
            <a:r>
              <a:rPr sz="2400" spc="-80" dirty="0">
                <a:latin typeface="Times New Roman" panose="02020603050405020304"/>
                <a:cs typeface="Times New Roman" panose="02020603050405020304"/>
              </a:rPr>
              <a:t>30px</a:t>
            </a:r>
            <a:r>
              <a:rPr sz="2400" spc="-8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12700">
              <a:lnSpc>
                <a:spcPct val="100000"/>
              </a:lnSpc>
            </a:pPr>
            <a:r>
              <a:rPr lang="en-US" sz="2400" spc="-5" dirty="0" smtClean="0">
                <a:solidFill>
                  <a:srgbClr val="00B0F0"/>
                </a:solidFill>
                <a:latin typeface="Times New Roman" panose="02020603050405020304"/>
                <a:cs typeface="Times New Roman" panose="02020603050405020304"/>
              </a:rPr>
              <a:t>	</a:t>
            </a:r>
            <a:r>
              <a:rPr sz="2400" spc="-5" dirty="0" smtClean="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a:lnSpc>
                <a:spcPct val="100000"/>
              </a:lnSpc>
              <a:spcBef>
                <a:spcPts val="10"/>
              </a:spcBef>
            </a:pPr>
            <a:endParaRPr sz="2500" dirty="0">
              <a:solidFill>
                <a:srgbClr val="00B0F0"/>
              </a:solidFill>
              <a:latin typeface="Times New Roman" panose="02020603050405020304"/>
              <a:cs typeface="Times New Roman" panose="02020603050405020304"/>
            </a:endParaRPr>
          </a:p>
          <a:p>
            <a:pPr marL="12700">
              <a:lnSpc>
                <a:spcPct val="100000"/>
              </a:lnSpc>
            </a:pPr>
            <a:r>
              <a:rPr sz="2400" spc="20" dirty="0">
                <a:latin typeface="Times New Roman" panose="02020603050405020304"/>
                <a:cs typeface="Times New Roman" panose="02020603050405020304"/>
              </a:rPr>
              <a:t>p</a:t>
            </a:r>
            <a:r>
              <a:rPr sz="2400" spc="-10" dirty="0">
                <a:solidFill>
                  <a:srgbClr val="00B0F0"/>
                </a:solidFill>
                <a:latin typeface="Times New Roman" panose="02020603050405020304"/>
                <a:cs typeface="Times New Roman" panose="02020603050405020304"/>
              </a:rPr>
              <a:t> </a:t>
            </a:r>
            <a:r>
              <a:rPr sz="2400" spc="-5"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317500">
              <a:lnSpc>
                <a:spcPct val="100000"/>
              </a:lnSpc>
            </a:pPr>
            <a:r>
              <a:rPr lang="en-US" sz="2400" spc="-45" dirty="0" smtClean="0">
                <a:solidFill>
                  <a:srgbClr val="FFFF00"/>
                </a:solidFill>
                <a:latin typeface="Times New Roman" panose="02020603050405020304"/>
                <a:cs typeface="Times New Roman" panose="02020603050405020304"/>
              </a:rPr>
              <a:t>		</a:t>
            </a:r>
            <a:r>
              <a:rPr sz="2400" spc="-45" dirty="0" smtClean="0">
                <a:solidFill>
                  <a:srgbClr val="FFFF00"/>
                </a:solidFill>
                <a:latin typeface="Times New Roman" panose="02020603050405020304"/>
                <a:cs typeface="Times New Roman" panose="02020603050405020304"/>
              </a:rPr>
              <a:t>font-size</a:t>
            </a:r>
            <a:r>
              <a:rPr sz="2400" spc="-45" dirty="0">
                <a:solidFill>
                  <a:srgbClr val="00B0F0"/>
                </a:solidFill>
                <a:latin typeface="Times New Roman" panose="02020603050405020304"/>
                <a:cs typeface="Times New Roman" panose="02020603050405020304"/>
              </a:rPr>
              <a:t>:</a:t>
            </a:r>
            <a:r>
              <a:rPr sz="2400" spc="-5" dirty="0">
                <a:solidFill>
                  <a:srgbClr val="00B0F0"/>
                </a:solidFill>
                <a:latin typeface="Times New Roman" panose="02020603050405020304"/>
                <a:cs typeface="Times New Roman" panose="02020603050405020304"/>
              </a:rPr>
              <a:t> </a:t>
            </a:r>
            <a:r>
              <a:rPr sz="2400" spc="-80" dirty="0">
                <a:latin typeface="Times New Roman" panose="02020603050405020304"/>
                <a:cs typeface="Times New Roman" panose="02020603050405020304"/>
              </a:rPr>
              <a:t>14px</a:t>
            </a:r>
            <a:r>
              <a:rPr sz="2400" spc="-8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marL="12700">
              <a:lnSpc>
                <a:spcPct val="100000"/>
              </a:lnSpc>
            </a:pPr>
            <a:r>
              <a:rPr lang="en-US" sz="2400" spc="-5" dirty="0" smtClean="0">
                <a:solidFill>
                  <a:srgbClr val="00B0F0"/>
                </a:solidFill>
                <a:latin typeface="Times New Roman" panose="02020603050405020304"/>
                <a:cs typeface="Times New Roman" panose="02020603050405020304"/>
              </a:rPr>
              <a:t>	</a:t>
            </a:r>
            <a:r>
              <a:rPr sz="2400" spc="-5" dirty="0" smtClean="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8381" y="1143457"/>
            <a:ext cx="9252585" cy="4329390"/>
          </a:xfrm>
          <a:prstGeom prst="rect">
            <a:avLst/>
          </a:prstGeom>
        </p:spPr>
        <p:txBody>
          <a:bodyPr vert="horz" wrap="square" lIns="0" tIns="12700" rIns="0" bIns="0" rtlCol="0">
            <a:spAutoFit/>
          </a:bodyPr>
          <a:lstStyle/>
          <a:p>
            <a:pPr marL="12700">
              <a:lnSpc>
                <a:spcPct val="100000"/>
              </a:lnSpc>
              <a:spcBef>
                <a:spcPts val="100"/>
              </a:spcBef>
            </a:pPr>
            <a:r>
              <a:rPr sz="2800" b="1" spc="-114" dirty="0">
                <a:solidFill>
                  <a:srgbClr val="FFC000"/>
                </a:solidFill>
                <a:uFill>
                  <a:solidFill>
                    <a:srgbClr val="000000"/>
                  </a:solidFill>
                </a:uFill>
                <a:latin typeface="Times New Roman" panose="02020603050405020304"/>
                <a:cs typeface="Times New Roman" panose="02020603050405020304"/>
              </a:rPr>
              <a:t>CSS</a:t>
            </a:r>
            <a:r>
              <a:rPr sz="2800" b="1" spc="-5" dirty="0">
                <a:solidFill>
                  <a:srgbClr val="FFC000"/>
                </a:solidFill>
                <a:uFill>
                  <a:solidFill>
                    <a:srgbClr val="000000"/>
                  </a:solidFill>
                </a:uFill>
                <a:latin typeface="Times New Roman" panose="02020603050405020304"/>
                <a:cs typeface="Times New Roman" panose="02020603050405020304"/>
              </a:rPr>
              <a:t> </a:t>
            </a:r>
            <a:r>
              <a:rPr sz="2800" b="1" spc="-25" dirty="0">
                <a:solidFill>
                  <a:srgbClr val="FFC000"/>
                </a:solidFill>
                <a:uFill>
                  <a:solidFill>
                    <a:srgbClr val="000000"/>
                  </a:solidFill>
                </a:uFill>
                <a:latin typeface="Times New Roman" panose="02020603050405020304"/>
                <a:cs typeface="Times New Roman" panose="02020603050405020304"/>
              </a:rPr>
              <a:t>Links</a:t>
            </a:r>
            <a:endParaRPr sz="2800" dirty="0">
              <a:solidFill>
                <a:srgbClr val="FFC000"/>
              </a:solidFill>
              <a:latin typeface="Times New Roman" panose="02020603050405020304"/>
              <a:cs typeface="Times New Roman" panose="02020603050405020304"/>
            </a:endParaRPr>
          </a:p>
          <a:p>
            <a:pPr>
              <a:lnSpc>
                <a:spcPct val="100000"/>
              </a:lnSpc>
              <a:spcBef>
                <a:spcPts val="45"/>
              </a:spcBef>
            </a:pPr>
            <a:endParaRPr sz="2300" dirty="0">
              <a:solidFill>
                <a:srgbClr val="00B0F0"/>
              </a:solidFill>
              <a:latin typeface="Times New Roman" panose="02020603050405020304"/>
              <a:cs typeface="Times New Roman" panose="02020603050405020304"/>
            </a:endParaRPr>
          </a:p>
          <a:p>
            <a:pPr marL="12700">
              <a:lnSpc>
                <a:spcPts val="2735"/>
              </a:lnSpc>
            </a:pPr>
            <a:r>
              <a:rPr sz="2400" spc="-114" dirty="0">
                <a:solidFill>
                  <a:srgbClr val="00B0F0"/>
                </a:solidFill>
                <a:latin typeface="Times New Roman" panose="02020603050405020304"/>
                <a:cs typeface="Times New Roman" panose="02020603050405020304"/>
              </a:rPr>
              <a:t>You </a:t>
            </a:r>
            <a:r>
              <a:rPr sz="2400" spc="-45" dirty="0">
                <a:solidFill>
                  <a:srgbClr val="00B0F0"/>
                </a:solidFill>
                <a:latin typeface="Times New Roman" panose="02020603050405020304"/>
                <a:cs typeface="Times New Roman" panose="02020603050405020304"/>
              </a:rPr>
              <a:t>can </a:t>
            </a:r>
            <a:r>
              <a:rPr sz="2400" spc="-50" dirty="0">
                <a:solidFill>
                  <a:srgbClr val="00B0F0"/>
                </a:solidFill>
                <a:latin typeface="Times New Roman" panose="02020603050405020304"/>
                <a:cs typeface="Times New Roman" panose="02020603050405020304"/>
              </a:rPr>
              <a:t>use </a:t>
            </a:r>
            <a:r>
              <a:rPr sz="2400" spc="-155" dirty="0">
                <a:solidFill>
                  <a:srgbClr val="00B0F0"/>
                </a:solidFill>
                <a:latin typeface="Times New Roman" panose="02020603050405020304"/>
                <a:cs typeface="Times New Roman" panose="02020603050405020304"/>
              </a:rPr>
              <a:t>CSS </a:t>
            </a:r>
            <a:r>
              <a:rPr sz="2400" spc="-80" dirty="0">
                <a:solidFill>
                  <a:srgbClr val="00B0F0"/>
                </a:solidFill>
                <a:latin typeface="Times New Roman" panose="02020603050405020304"/>
                <a:cs typeface="Times New Roman" panose="02020603050405020304"/>
              </a:rPr>
              <a:t>styles </a:t>
            </a:r>
            <a:r>
              <a:rPr sz="2400" spc="25" dirty="0">
                <a:solidFill>
                  <a:srgbClr val="00B0F0"/>
                </a:solidFill>
                <a:latin typeface="Times New Roman" panose="02020603050405020304"/>
                <a:cs typeface="Times New Roman" panose="02020603050405020304"/>
              </a:rPr>
              <a:t>to </a:t>
            </a:r>
            <a:r>
              <a:rPr sz="2400" spc="-85" dirty="0">
                <a:solidFill>
                  <a:srgbClr val="00B0F0"/>
                </a:solidFill>
                <a:latin typeface="Times New Roman" panose="02020603050405020304"/>
                <a:cs typeface="Times New Roman" panose="02020603050405020304"/>
              </a:rPr>
              <a:t>style </a:t>
            </a:r>
            <a:r>
              <a:rPr sz="2400" spc="-95" dirty="0">
                <a:solidFill>
                  <a:srgbClr val="00B0F0"/>
                </a:solidFill>
                <a:latin typeface="Times New Roman" panose="02020603050405020304"/>
                <a:cs typeface="Times New Roman" panose="02020603050405020304"/>
              </a:rPr>
              <a:t>any </a:t>
            </a:r>
            <a:r>
              <a:rPr sz="2400" spc="-75" dirty="0">
                <a:solidFill>
                  <a:srgbClr val="00B0F0"/>
                </a:solidFill>
                <a:latin typeface="Times New Roman" panose="02020603050405020304"/>
                <a:cs typeface="Times New Roman" panose="02020603050405020304"/>
              </a:rPr>
              <a:t>link. </a:t>
            </a:r>
            <a:r>
              <a:rPr sz="2400" spc="-65" dirty="0">
                <a:solidFill>
                  <a:srgbClr val="00B0F0"/>
                </a:solidFill>
                <a:latin typeface="Times New Roman" panose="02020603050405020304"/>
                <a:cs typeface="Times New Roman" panose="02020603050405020304"/>
              </a:rPr>
              <a:t>Links </a:t>
            </a:r>
            <a:r>
              <a:rPr sz="2400" spc="-45" dirty="0">
                <a:solidFill>
                  <a:srgbClr val="00B0F0"/>
                </a:solidFill>
                <a:latin typeface="Times New Roman" panose="02020603050405020304"/>
                <a:cs typeface="Times New Roman" panose="02020603050405020304"/>
              </a:rPr>
              <a:t>can</a:t>
            </a:r>
            <a:r>
              <a:rPr sz="2400" spc="295" dirty="0">
                <a:solidFill>
                  <a:srgbClr val="00B0F0"/>
                </a:solidFill>
                <a:latin typeface="Times New Roman" panose="02020603050405020304"/>
                <a:cs typeface="Times New Roman" panose="02020603050405020304"/>
              </a:rPr>
              <a:t> </a:t>
            </a:r>
            <a:r>
              <a:rPr sz="2400" spc="-30" dirty="0" smtClean="0">
                <a:solidFill>
                  <a:srgbClr val="00B0F0"/>
                </a:solidFill>
                <a:latin typeface="Times New Roman" panose="02020603050405020304"/>
                <a:cs typeface="Times New Roman" panose="02020603050405020304"/>
              </a:rPr>
              <a:t>be</a:t>
            </a:r>
            <a:r>
              <a:rPr lang="en-US" sz="2400" spc="-30" dirty="0" smtClean="0">
                <a:solidFill>
                  <a:srgbClr val="00B0F0"/>
                </a:solidFill>
                <a:latin typeface="Times New Roman" panose="02020603050405020304"/>
                <a:cs typeface="Times New Roman" panose="02020603050405020304"/>
              </a:rPr>
              <a:t> </a:t>
            </a:r>
            <a:r>
              <a:rPr sz="2400" spc="-70" dirty="0" smtClean="0">
                <a:solidFill>
                  <a:srgbClr val="00B0F0"/>
                </a:solidFill>
                <a:latin typeface="Times New Roman" panose="02020603050405020304"/>
                <a:cs typeface="Times New Roman" panose="02020603050405020304"/>
              </a:rPr>
              <a:t>styled </a:t>
            </a:r>
            <a:r>
              <a:rPr sz="2400" spc="-50" dirty="0">
                <a:solidFill>
                  <a:srgbClr val="00B0F0"/>
                </a:solidFill>
                <a:latin typeface="Times New Roman" panose="02020603050405020304"/>
                <a:cs typeface="Times New Roman" panose="02020603050405020304"/>
              </a:rPr>
              <a:t>in </a:t>
            </a:r>
            <a:r>
              <a:rPr sz="2400" spc="-30" dirty="0">
                <a:solidFill>
                  <a:srgbClr val="00B0F0"/>
                </a:solidFill>
                <a:latin typeface="Times New Roman" panose="02020603050405020304"/>
                <a:cs typeface="Times New Roman" panose="02020603050405020304"/>
              </a:rPr>
              <a:t>different </a:t>
            </a:r>
            <a:r>
              <a:rPr sz="2400" spc="-145" dirty="0">
                <a:solidFill>
                  <a:srgbClr val="00B0F0"/>
                </a:solidFill>
                <a:latin typeface="Times New Roman" panose="02020603050405020304"/>
                <a:cs typeface="Times New Roman" panose="02020603050405020304"/>
              </a:rPr>
              <a:t>ways </a:t>
            </a:r>
            <a:r>
              <a:rPr sz="2400" spc="-110" dirty="0">
                <a:solidFill>
                  <a:srgbClr val="00B0F0"/>
                </a:solidFill>
                <a:latin typeface="Times New Roman" panose="02020603050405020304"/>
                <a:cs typeface="Times New Roman" panose="02020603050405020304"/>
              </a:rPr>
              <a:t>by </a:t>
            </a:r>
            <a:r>
              <a:rPr sz="2400" spc="-65" dirty="0">
                <a:solidFill>
                  <a:srgbClr val="00B0F0"/>
                </a:solidFill>
                <a:latin typeface="Times New Roman" panose="02020603050405020304"/>
                <a:cs typeface="Times New Roman" panose="02020603050405020304"/>
              </a:rPr>
              <a:t>using </a:t>
            </a:r>
            <a:r>
              <a:rPr sz="2400" spc="-95" dirty="0">
                <a:solidFill>
                  <a:srgbClr val="00B0F0"/>
                </a:solidFill>
                <a:latin typeface="Times New Roman" panose="02020603050405020304"/>
                <a:cs typeface="Times New Roman" panose="02020603050405020304"/>
              </a:rPr>
              <a:t>any </a:t>
            </a:r>
            <a:r>
              <a:rPr sz="2400" spc="-155" dirty="0">
                <a:solidFill>
                  <a:srgbClr val="00B0F0"/>
                </a:solidFill>
                <a:latin typeface="Times New Roman" panose="02020603050405020304"/>
                <a:cs typeface="Times New Roman" panose="02020603050405020304"/>
              </a:rPr>
              <a:t>CSS </a:t>
            </a:r>
            <a:r>
              <a:rPr sz="2400" spc="-20" dirty="0">
                <a:solidFill>
                  <a:srgbClr val="00B0F0"/>
                </a:solidFill>
                <a:latin typeface="Times New Roman" panose="02020603050405020304"/>
                <a:cs typeface="Times New Roman" panose="02020603050405020304"/>
              </a:rPr>
              <a:t>property </a:t>
            </a:r>
            <a:r>
              <a:rPr sz="2400" spc="-105" dirty="0">
                <a:solidFill>
                  <a:srgbClr val="00B0F0"/>
                </a:solidFill>
                <a:latin typeface="Times New Roman" panose="02020603050405020304"/>
                <a:cs typeface="Times New Roman" panose="02020603050405020304"/>
              </a:rPr>
              <a:t>like </a:t>
            </a:r>
            <a:r>
              <a:rPr sz="2400" spc="-45" dirty="0">
                <a:solidFill>
                  <a:srgbClr val="00B0F0"/>
                </a:solidFill>
                <a:latin typeface="Times New Roman" panose="02020603050405020304"/>
                <a:cs typeface="Times New Roman" panose="02020603050405020304"/>
              </a:rPr>
              <a:t>color, </a:t>
            </a:r>
            <a:r>
              <a:rPr sz="2400" spc="-55" dirty="0">
                <a:solidFill>
                  <a:srgbClr val="FFC000"/>
                </a:solidFill>
                <a:latin typeface="Times New Roman" panose="02020603050405020304"/>
                <a:cs typeface="Times New Roman" panose="02020603050405020304"/>
              </a:rPr>
              <a:t>font-family</a:t>
            </a:r>
            <a:r>
              <a:rPr sz="2400" spc="85" dirty="0">
                <a:solidFill>
                  <a:srgbClr val="00B0F0"/>
                </a:solidFill>
                <a:latin typeface="Times New Roman" panose="02020603050405020304"/>
                <a:cs typeface="Times New Roman" panose="02020603050405020304"/>
              </a:rPr>
              <a:t> </a:t>
            </a:r>
            <a:r>
              <a:rPr sz="2400" spc="-65" dirty="0">
                <a:solidFill>
                  <a:srgbClr val="00B0F0"/>
                </a:solidFill>
                <a:latin typeface="Times New Roman" panose="02020603050405020304"/>
                <a:cs typeface="Times New Roman" panose="02020603050405020304"/>
              </a:rPr>
              <a:t>etc.</a:t>
            </a:r>
            <a:endParaRPr sz="2400" dirty="0">
              <a:solidFill>
                <a:srgbClr val="00B0F0"/>
              </a:solidFill>
              <a:latin typeface="Times New Roman" panose="02020603050405020304"/>
              <a:cs typeface="Times New Roman" panose="02020603050405020304"/>
            </a:endParaRPr>
          </a:p>
          <a:p>
            <a:pPr>
              <a:lnSpc>
                <a:spcPct val="100000"/>
              </a:lnSpc>
              <a:spcBef>
                <a:spcPts val="25"/>
              </a:spcBef>
            </a:pPr>
            <a:endParaRPr sz="2400" dirty="0">
              <a:solidFill>
                <a:srgbClr val="00B0F0"/>
              </a:solidFill>
              <a:latin typeface="Times New Roman" panose="02020603050405020304"/>
              <a:cs typeface="Times New Roman" panose="02020603050405020304"/>
            </a:endParaRPr>
          </a:p>
          <a:p>
            <a:pPr marL="12700">
              <a:lnSpc>
                <a:spcPct val="100000"/>
              </a:lnSpc>
            </a:pPr>
            <a:r>
              <a:rPr sz="2400" spc="-65" dirty="0">
                <a:solidFill>
                  <a:srgbClr val="FFFF00"/>
                </a:solidFill>
                <a:latin typeface="Times New Roman" panose="02020603050405020304"/>
                <a:cs typeface="Times New Roman" panose="02020603050405020304"/>
              </a:rPr>
              <a:t>Links </a:t>
            </a:r>
            <a:r>
              <a:rPr sz="2400" spc="-45" dirty="0">
                <a:solidFill>
                  <a:srgbClr val="FFFF00"/>
                </a:solidFill>
                <a:latin typeface="Times New Roman" panose="02020603050405020304"/>
                <a:cs typeface="Times New Roman" panose="02020603050405020304"/>
              </a:rPr>
              <a:t>can </a:t>
            </a:r>
            <a:r>
              <a:rPr sz="2400" spc="-25" dirty="0">
                <a:solidFill>
                  <a:srgbClr val="FFFF00"/>
                </a:solidFill>
                <a:latin typeface="Times New Roman" panose="02020603050405020304"/>
                <a:cs typeface="Times New Roman" panose="02020603050405020304"/>
              </a:rPr>
              <a:t>be </a:t>
            </a:r>
            <a:r>
              <a:rPr sz="2400" spc="-50" dirty="0">
                <a:solidFill>
                  <a:srgbClr val="FFFF00"/>
                </a:solidFill>
                <a:latin typeface="Times New Roman" panose="02020603050405020304"/>
                <a:cs typeface="Times New Roman" panose="02020603050405020304"/>
              </a:rPr>
              <a:t>in </a:t>
            </a:r>
            <a:r>
              <a:rPr sz="2400" spc="-10" dirty="0">
                <a:solidFill>
                  <a:srgbClr val="FFFF00"/>
                </a:solidFill>
                <a:latin typeface="Times New Roman" panose="02020603050405020304"/>
                <a:cs typeface="Times New Roman" panose="02020603050405020304"/>
              </a:rPr>
              <a:t>one </a:t>
            </a:r>
            <a:r>
              <a:rPr sz="2400" spc="-5" dirty="0">
                <a:solidFill>
                  <a:srgbClr val="FFFF00"/>
                </a:solidFill>
                <a:latin typeface="Times New Roman" panose="02020603050405020304"/>
                <a:cs typeface="Times New Roman" panose="02020603050405020304"/>
              </a:rPr>
              <a:t>of the </a:t>
            </a:r>
            <a:r>
              <a:rPr sz="2400" spc="-70" dirty="0">
                <a:solidFill>
                  <a:srgbClr val="FFFF00"/>
                </a:solidFill>
                <a:latin typeface="Times New Roman" panose="02020603050405020304"/>
                <a:cs typeface="Times New Roman" panose="02020603050405020304"/>
              </a:rPr>
              <a:t>following </a:t>
            </a:r>
            <a:r>
              <a:rPr sz="2400" spc="-40" dirty="0">
                <a:solidFill>
                  <a:srgbClr val="FFFF00"/>
                </a:solidFill>
                <a:latin typeface="Times New Roman" panose="02020603050405020304"/>
                <a:cs typeface="Times New Roman" panose="02020603050405020304"/>
              </a:rPr>
              <a:t>states</a:t>
            </a:r>
            <a:r>
              <a:rPr sz="2400" spc="-20" dirty="0">
                <a:solidFill>
                  <a:srgbClr val="FFFF00"/>
                </a:solidFill>
                <a:latin typeface="Times New Roman" panose="02020603050405020304"/>
                <a:cs typeface="Times New Roman" panose="02020603050405020304"/>
              </a:rPr>
              <a:t> </a:t>
            </a:r>
            <a:r>
              <a:rPr sz="2400" spc="-145" dirty="0">
                <a:solidFill>
                  <a:srgbClr val="FFFF00"/>
                </a:solidFill>
                <a:latin typeface="Times New Roman" panose="02020603050405020304"/>
                <a:cs typeface="Times New Roman" panose="02020603050405020304"/>
              </a:rPr>
              <a:t>:</a:t>
            </a:r>
            <a:endParaRPr sz="2400" dirty="0">
              <a:solidFill>
                <a:srgbClr val="FFFF00"/>
              </a:solidFill>
              <a:latin typeface="Times New Roman" panose="02020603050405020304"/>
              <a:cs typeface="Times New Roman" panose="02020603050405020304"/>
            </a:endParaRPr>
          </a:p>
          <a:p>
            <a:pPr>
              <a:lnSpc>
                <a:spcPct val="100000"/>
              </a:lnSpc>
              <a:spcBef>
                <a:spcPts val="45"/>
              </a:spcBef>
            </a:pPr>
            <a:endParaRPr sz="2300" dirty="0">
              <a:solidFill>
                <a:srgbClr val="00B0F0"/>
              </a:solidFill>
              <a:latin typeface="Times New Roman" panose="02020603050405020304"/>
              <a:cs typeface="Times New Roman" panose="02020603050405020304"/>
            </a:endParaRPr>
          </a:p>
          <a:p>
            <a:pPr marL="317500" indent="-305435">
              <a:lnSpc>
                <a:spcPct val="100000"/>
              </a:lnSpc>
              <a:buClr>
                <a:srgbClr val="00AFEF"/>
              </a:buClr>
              <a:buFont typeface="Wingdings" panose="05000000000000000000"/>
              <a:buChar char=""/>
              <a:tabLst>
                <a:tab pos="317500" algn="l"/>
                <a:tab pos="318135" algn="l"/>
              </a:tabLst>
            </a:pPr>
            <a:r>
              <a:rPr sz="2400" b="1" spc="-114" dirty="0" smtClean="0">
                <a:latin typeface="Times New Roman" panose="02020603050405020304"/>
                <a:cs typeface="Times New Roman" panose="02020603050405020304"/>
              </a:rPr>
              <a:t>a</a:t>
            </a:r>
            <a:r>
              <a:rPr lang="en-US" sz="2400" b="1" spc="-114" dirty="0" smtClean="0">
                <a:latin typeface="Times New Roman" panose="02020603050405020304"/>
                <a:cs typeface="Times New Roman" panose="02020603050405020304"/>
              </a:rPr>
              <a:t>  </a:t>
            </a:r>
            <a:r>
              <a:rPr sz="2400" b="1" spc="-114" dirty="0" smtClean="0">
                <a:latin typeface="Times New Roman" panose="02020603050405020304"/>
                <a:cs typeface="Times New Roman" panose="02020603050405020304"/>
              </a:rPr>
              <a:t>: </a:t>
            </a:r>
            <a:r>
              <a:rPr sz="2400" b="1" spc="-35" dirty="0">
                <a:latin typeface="Times New Roman" panose="02020603050405020304"/>
                <a:cs typeface="Times New Roman" panose="02020603050405020304"/>
              </a:rPr>
              <a:t>link </a:t>
            </a:r>
            <a:r>
              <a:rPr sz="2400" dirty="0">
                <a:solidFill>
                  <a:srgbClr val="00B0F0"/>
                </a:solidFill>
                <a:latin typeface="Times New Roman" panose="02020603050405020304"/>
                <a:cs typeface="Times New Roman" panose="02020603050405020304"/>
              </a:rPr>
              <a:t>– </a:t>
            </a:r>
            <a:r>
              <a:rPr sz="2400" spc="-55" dirty="0">
                <a:solidFill>
                  <a:srgbClr val="FFC000"/>
                </a:solidFill>
                <a:latin typeface="Times New Roman" panose="02020603050405020304"/>
                <a:cs typeface="Times New Roman" panose="02020603050405020304"/>
              </a:rPr>
              <a:t>Unvisited</a:t>
            </a:r>
            <a:r>
              <a:rPr sz="2400" spc="145" dirty="0">
                <a:solidFill>
                  <a:srgbClr val="FFC000"/>
                </a:solidFill>
                <a:latin typeface="Times New Roman" panose="02020603050405020304"/>
                <a:cs typeface="Times New Roman" panose="02020603050405020304"/>
              </a:rPr>
              <a:t> </a:t>
            </a:r>
            <a:r>
              <a:rPr sz="2400" spc="-75" dirty="0">
                <a:solidFill>
                  <a:srgbClr val="FFC000"/>
                </a:solidFill>
                <a:latin typeface="Times New Roman" panose="02020603050405020304"/>
                <a:cs typeface="Times New Roman" panose="02020603050405020304"/>
              </a:rPr>
              <a:t>link</a:t>
            </a:r>
            <a:endParaRPr sz="2400" dirty="0">
              <a:solidFill>
                <a:srgbClr val="FFC000"/>
              </a:solidFill>
              <a:latin typeface="Times New Roman" panose="02020603050405020304"/>
              <a:cs typeface="Times New Roman" panose="02020603050405020304"/>
            </a:endParaRPr>
          </a:p>
          <a:p>
            <a:pPr marL="317500" indent="-305435">
              <a:lnSpc>
                <a:spcPct val="100000"/>
              </a:lnSpc>
              <a:spcBef>
                <a:spcPts val="710"/>
              </a:spcBef>
              <a:buClr>
                <a:srgbClr val="00AFEF"/>
              </a:buClr>
              <a:buFont typeface="Wingdings" panose="05000000000000000000"/>
              <a:buChar char=""/>
              <a:tabLst>
                <a:tab pos="317500" algn="l"/>
                <a:tab pos="318135" algn="l"/>
              </a:tabLst>
            </a:pPr>
            <a:r>
              <a:rPr sz="2400" b="1" spc="-114" dirty="0" smtClean="0">
                <a:latin typeface="Times New Roman" panose="02020603050405020304"/>
                <a:cs typeface="Times New Roman" panose="02020603050405020304"/>
              </a:rPr>
              <a:t>a</a:t>
            </a:r>
            <a:r>
              <a:rPr lang="en-US" sz="2400" b="1" spc="-114" dirty="0" smtClean="0">
                <a:latin typeface="Times New Roman" panose="02020603050405020304"/>
                <a:cs typeface="Times New Roman" panose="02020603050405020304"/>
              </a:rPr>
              <a:t>  </a:t>
            </a:r>
            <a:r>
              <a:rPr sz="2400" b="1" spc="-114" dirty="0" smtClean="0">
                <a:latin typeface="Times New Roman" panose="02020603050405020304"/>
                <a:cs typeface="Times New Roman" panose="02020603050405020304"/>
              </a:rPr>
              <a:t>: </a:t>
            </a:r>
            <a:r>
              <a:rPr sz="2400" b="1" spc="-5" dirty="0">
                <a:latin typeface="Times New Roman" panose="02020603050405020304"/>
                <a:cs typeface="Times New Roman" panose="02020603050405020304"/>
              </a:rPr>
              <a:t>visited </a:t>
            </a:r>
            <a:r>
              <a:rPr sz="2400" dirty="0">
                <a:solidFill>
                  <a:srgbClr val="00B0F0"/>
                </a:solidFill>
                <a:latin typeface="Times New Roman" panose="02020603050405020304"/>
                <a:cs typeface="Times New Roman" panose="02020603050405020304"/>
              </a:rPr>
              <a:t>– </a:t>
            </a:r>
            <a:r>
              <a:rPr sz="2400" spc="-110" dirty="0">
                <a:solidFill>
                  <a:srgbClr val="FFC000"/>
                </a:solidFill>
                <a:latin typeface="Times New Roman" panose="02020603050405020304"/>
                <a:cs typeface="Times New Roman" panose="02020603050405020304"/>
              </a:rPr>
              <a:t>A </a:t>
            </a:r>
            <a:r>
              <a:rPr sz="2400" spc="-75" dirty="0">
                <a:solidFill>
                  <a:srgbClr val="FFC000"/>
                </a:solidFill>
                <a:latin typeface="Times New Roman" panose="02020603050405020304"/>
                <a:cs typeface="Times New Roman" panose="02020603050405020304"/>
              </a:rPr>
              <a:t>link </a:t>
            </a:r>
            <a:r>
              <a:rPr sz="2400" spc="-5" dirty="0">
                <a:solidFill>
                  <a:srgbClr val="FFC000"/>
                </a:solidFill>
                <a:latin typeface="Times New Roman" panose="02020603050405020304"/>
                <a:cs typeface="Times New Roman" panose="02020603050405020304"/>
              </a:rPr>
              <a:t>that the </a:t>
            </a:r>
            <a:r>
              <a:rPr sz="2400" spc="-40" dirty="0">
                <a:solidFill>
                  <a:srgbClr val="FFC000"/>
                </a:solidFill>
                <a:latin typeface="Times New Roman" panose="02020603050405020304"/>
                <a:cs typeface="Times New Roman" panose="02020603050405020304"/>
              </a:rPr>
              <a:t>user </a:t>
            </a:r>
            <a:r>
              <a:rPr sz="2400" spc="-45" dirty="0">
                <a:solidFill>
                  <a:srgbClr val="FFC000"/>
                </a:solidFill>
                <a:latin typeface="Times New Roman" panose="02020603050405020304"/>
                <a:cs typeface="Times New Roman" panose="02020603050405020304"/>
              </a:rPr>
              <a:t>has</a:t>
            </a:r>
            <a:r>
              <a:rPr sz="2400" spc="325" dirty="0">
                <a:solidFill>
                  <a:srgbClr val="FFC000"/>
                </a:solidFill>
                <a:latin typeface="Times New Roman" panose="02020603050405020304"/>
                <a:cs typeface="Times New Roman" panose="02020603050405020304"/>
              </a:rPr>
              <a:t> </a:t>
            </a:r>
            <a:r>
              <a:rPr sz="2400" spc="-60" dirty="0">
                <a:solidFill>
                  <a:srgbClr val="FFC000"/>
                </a:solidFill>
                <a:latin typeface="Times New Roman" panose="02020603050405020304"/>
                <a:cs typeface="Times New Roman" panose="02020603050405020304"/>
              </a:rPr>
              <a:t>visited</a:t>
            </a:r>
            <a:endParaRPr sz="2400" dirty="0">
              <a:solidFill>
                <a:srgbClr val="FFC000"/>
              </a:solidFill>
              <a:latin typeface="Times New Roman" panose="02020603050405020304"/>
              <a:cs typeface="Times New Roman" panose="02020603050405020304"/>
            </a:endParaRPr>
          </a:p>
          <a:p>
            <a:pPr marL="317500" indent="-305435">
              <a:lnSpc>
                <a:spcPct val="100000"/>
              </a:lnSpc>
              <a:spcBef>
                <a:spcPts val="720"/>
              </a:spcBef>
              <a:buClr>
                <a:srgbClr val="00AFEF"/>
              </a:buClr>
              <a:buFont typeface="Wingdings" panose="05000000000000000000"/>
              <a:buChar char=""/>
              <a:tabLst>
                <a:tab pos="317500" algn="l"/>
                <a:tab pos="318135" algn="l"/>
              </a:tabLst>
            </a:pPr>
            <a:r>
              <a:rPr sz="2400" b="1" spc="-114" dirty="0" smtClean="0">
                <a:latin typeface="Times New Roman" panose="02020603050405020304"/>
                <a:cs typeface="Times New Roman" panose="02020603050405020304"/>
              </a:rPr>
              <a:t>a</a:t>
            </a:r>
            <a:r>
              <a:rPr lang="en-US" sz="2400" b="1" spc="-114" dirty="0" smtClean="0">
                <a:latin typeface="Times New Roman" panose="02020603050405020304"/>
                <a:cs typeface="Times New Roman" panose="02020603050405020304"/>
              </a:rPr>
              <a:t>  </a:t>
            </a:r>
            <a:r>
              <a:rPr sz="2400" b="1" spc="-114" dirty="0" smtClean="0">
                <a:latin typeface="Times New Roman" panose="02020603050405020304"/>
                <a:cs typeface="Times New Roman" panose="02020603050405020304"/>
              </a:rPr>
              <a:t>: </a:t>
            </a:r>
            <a:r>
              <a:rPr sz="2400" b="1" spc="-65" dirty="0">
                <a:latin typeface="Times New Roman" panose="02020603050405020304"/>
                <a:cs typeface="Times New Roman" panose="02020603050405020304"/>
              </a:rPr>
              <a:t>hover </a:t>
            </a:r>
            <a:r>
              <a:rPr sz="2400" dirty="0">
                <a:solidFill>
                  <a:srgbClr val="00B0F0"/>
                </a:solidFill>
                <a:latin typeface="Times New Roman" panose="02020603050405020304"/>
                <a:cs typeface="Times New Roman" panose="02020603050405020304"/>
              </a:rPr>
              <a:t>– </a:t>
            </a:r>
            <a:r>
              <a:rPr sz="2400" spc="-110" dirty="0">
                <a:solidFill>
                  <a:srgbClr val="FFC000"/>
                </a:solidFill>
                <a:latin typeface="Times New Roman" panose="02020603050405020304"/>
                <a:cs typeface="Times New Roman" panose="02020603050405020304"/>
              </a:rPr>
              <a:t>A </a:t>
            </a:r>
            <a:r>
              <a:rPr sz="2400" spc="-75" dirty="0">
                <a:solidFill>
                  <a:srgbClr val="FFC000"/>
                </a:solidFill>
                <a:latin typeface="Times New Roman" panose="02020603050405020304"/>
                <a:cs typeface="Times New Roman" panose="02020603050405020304"/>
              </a:rPr>
              <a:t>link </a:t>
            </a:r>
            <a:r>
              <a:rPr sz="2400" spc="-50" dirty="0">
                <a:solidFill>
                  <a:srgbClr val="FFC000"/>
                </a:solidFill>
                <a:latin typeface="Times New Roman" panose="02020603050405020304"/>
                <a:cs typeface="Times New Roman" panose="02020603050405020304"/>
              </a:rPr>
              <a:t>over </a:t>
            </a:r>
            <a:r>
              <a:rPr sz="2400" spc="-65" dirty="0">
                <a:solidFill>
                  <a:srgbClr val="FFC000"/>
                </a:solidFill>
                <a:latin typeface="Times New Roman" panose="02020603050405020304"/>
                <a:cs typeface="Times New Roman" panose="02020603050405020304"/>
              </a:rPr>
              <a:t>which </a:t>
            </a:r>
            <a:r>
              <a:rPr sz="2400" spc="-5" dirty="0">
                <a:solidFill>
                  <a:srgbClr val="FFC000"/>
                </a:solidFill>
                <a:latin typeface="Times New Roman" panose="02020603050405020304"/>
                <a:cs typeface="Times New Roman" panose="02020603050405020304"/>
              </a:rPr>
              <a:t>the </a:t>
            </a:r>
            <a:r>
              <a:rPr sz="2400" spc="-30" dirty="0">
                <a:solidFill>
                  <a:srgbClr val="FFC000"/>
                </a:solidFill>
                <a:latin typeface="Times New Roman" panose="02020603050405020304"/>
                <a:cs typeface="Times New Roman" panose="02020603050405020304"/>
              </a:rPr>
              <a:t>mouse </a:t>
            </a:r>
            <a:r>
              <a:rPr sz="2400" spc="-20" dirty="0">
                <a:solidFill>
                  <a:srgbClr val="FFC000"/>
                </a:solidFill>
                <a:latin typeface="Times New Roman" panose="02020603050405020304"/>
                <a:cs typeface="Times New Roman" panose="02020603050405020304"/>
              </a:rPr>
              <a:t>pointer </a:t>
            </a:r>
            <a:r>
              <a:rPr sz="2400" spc="-90" dirty="0">
                <a:solidFill>
                  <a:srgbClr val="FFC000"/>
                </a:solidFill>
                <a:latin typeface="Times New Roman" panose="02020603050405020304"/>
                <a:cs typeface="Times New Roman" panose="02020603050405020304"/>
              </a:rPr>
              <a:t>is</a:t>
            </a:r>
            <a:r>
              <a:rPr sz="2400" spc="10" dirty="0">
                <a:solidFill>
                  <a:srgbClr val="FFC000"/>
                </a:solidFill>
                <a:latin typeface="Times New Roman" panose="02020603050405020304"/>
                <a:cs typeface="Times New Roman" panose="02020603050405020304"/>
              </a:rPr>
              <a:t> </a:t>
            </a:r>
            <a:r>
              <a:rPr sz="2400" spc="-55" dirty="0">
                <a:solidFill>
                  <a:srgbClr val="FFC000"/>
                </a:solidFill>
                <a:latin typeface="Times New Roman" panose="02020603050405020304"/>
                <a:cs typeface="Times New Roman" panose="02020603050405020304"/>
              </a:rPr>
              <a:t>moving</a:t>
            </a:r>
            <a:endParaRPr sz="2400" dirty="0">
              <a:solidFill>
                <a:srgbClr val="FFC000"/>
              </a:solidFill>
              <a:latin typeface="Times New Roman" panose="02020603050405020304"/>
              <a:cs typeface="Times New Roman" panose="02020603050405020304"/>
            </a:endParaRPr>
          </a:p>
          <a:p>
            <a:pPr marL="317500" indent="-305435">
              <a:lnSpc>
                <a:spcPct val="100000"/>
              </a:lnSpc>
              <a:spcBef>
                <a:spcPts val="710"/>
              </a:spcBef>
              <a:buClr>
                <a:srgbClr val="00AFEF"/>
              </a:buClr>
              <a:buFont typeface="Wingdings" panose="05000000000000000000"/>
              <a:buChar char=""/>
              <a:tabLst>
                <a:tab pos="317500" algn="l"/>
                <a:tab pos="318135" algn="l"/>
              </a:tabLst>
            </a:pPr>
            <a:r>
              <a:rPr sz="2400" b="1" spc="-114" dirty="0" smtClean="0">
                <a:latin typeface="Times New Roman" panose="02020603050405020304"/>
                <a:cs typeface="Times New Roman" panose="02020603050405020304"/>
              </a:rPr>
              <a:t>a</a:t>
            </a:r>
            <a:r>
              <a:rPr lang="en-US" sz="2400" b="1" spc="-114" dirty="0" smtClean="0">
                <a:latin typeface="Times New Roman" panose="02020603050405020304"/>
                <a:cs typeface="Times New Roman" panose="02020603050405020304"/>
              </a:rPr>
              <a:t>  </a:t>
            </a:r>
            <a:r>
              <a:rPr sz="2400" b="1" spc="-114" dirty="0" smtClean="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active </a:t>
            </a:r>
            <a:r>
              <a:rPr sz="2400" dirty="0">
                <a:solidFill>
                  <a:srgbClr val="00B0F0"/>
                </a:solidFill>
                <a:latin typeface="Times New Roman" panose="02020603050405020304"/>
                <a:cs typeface="Times New Roman" panose="02020603050405020304"/>
              </a:rPr>
              <a:t>– </a:t>
            </a:r>
            <a:r>
              <a:rPr sz="2400" spc="-110" dirty="0">
                <a:solidFill>
                  <a:srgbClr val="FFC000"/>
                </a:solidFill>
                <a:latin typeface="Times New Roman" panose="02020603050405020304"/>
                <a:cs typeface="Times New Roman" panose="02020603050405020304"/>
              </a:rPr>
              <a:t>A </a:t>
            </a:r>
            <a:r>
              <a:rPr sz="2400" spc="-75" dirty="0">
                <a:solidFill>
                  <a:srgbClr val="FFC000"/>
                </a:solidFill>
                <a:latin typeface="Times New Roman" panose="02020603050405020304"/>
                <a:cs typeface="Times New Roman" panose="02020603050405020304"/>
              </a:rPr>
              <a:t>link, </a:t>
            </a:r>
            <a:r>
              <a:rPr sz="2400" spc="-65" dirty="0">
                <a:solidFill>
                  <a:srgbClr val="FFC000"/>
                </a:solidFill>
                <a:latin typeface="Times New Roman" panose="02020603050405020304"/>
                <a:cs typeface="Times New Roman" panose="02020603050405020304"/>
              </a:rPr>
              <a:t>which </a:t>
            </a:r>
            <a:r>
              <a:rPr sz="2400" spc="-45" dirty="0">
                <a:solidFill>
                  <a:srgbClr val="FFC000"/>
                </a:solidFill>
                <a:latin typeface="Times New Roman" panose="02020603050405020304"/>
                <a:cs typeface="Times New Roman" panose="02020603050405020304"/>
              </a:rPr>
              <a:t>has </a:t>
            </a:r>
            <a:r>
              <a:rPr sz="2400" spc="-30" dirty="0">
                <a:solidFill>
                  <a:srgbClr val="FFC000"/>
                </a:solidFill>
                <a:latin typeface="Times New Roman" panose="02020603050405020304"/>
                <a:cs typeface="Times New Roman" panose="02020603050405020304"/>
              </a:rPr>
              <a:t>been </a:t>
            </a:r>
            <a:r>
              <a:rPr sz="2400" spc="-45" dirty="0">
                <a:solidFill>
                  <a:srgbClr val="FFC000"/>
                </a:solidFill>
                <a:latin typeface="Times New Roman" panose="02020603050405020304"/>
                <a:cs typeface="Times New Roman" panose="02020603050405020304"/>
              </a:rPr>
              <a:t>just</a:t>
            </a:r>
            <a:r>
              <a:rPr sz="2400" spc="440" dirty="0">
                <a:solidFill>
                  <a:srgbClr val="FFC000"/>
                </a:solidFill>
                <a:latin typeface="Times New Roman" panose="02020603050405020304"/>
                <a:cs typeface="Times New Roman" panose="02020603050405020304"/>
              </a:rPr>
              <a:t> </a:t>
            </a:r>
            <a:r>
              <a:rPr sz="2400" spc="-85" dirty="0" smtClean="0">
                <a:solidFill>
                  <a:srgbClr val="FFC000"/>
                </a:solidFill>
                <a:latin typeface="Times New Roman" panose="02020603050405020304"/>
                <a:cs typeface="Times New Roman" panose="02020603050405020304"/>
              </a:rPr>
              <a:t>clicked</a:t>
            </a:r>
            <a:endParaRPr sz="2400" dirty="0">
              <a:solidFill>
                <a:srgbClr val="FFC000"/>
              </a:solidFill>
              <a:latin typeface="Times New Roman" panose="02020603050405020304"/>
              <a:cs typeface="Times New Roman" panose="02020603050405020304"/>
            </a:endParaRPr>
          </a:p>
        </p:txBody>
      </p:sp>
      <p:sp>
        <p:nvSpPr>
          <p:cNvPr id="4" name="object 2"/>
          <p:cNvSpPr txBox="1"/>
          <p:nvPr/>
        </p:nvSpPr>
        <p:spPr>
          <a:xfrm>
            <a:off x="279950" y="511367"/>
            <a:ext cx="4894724" cy="566822"/>
          </a:xfrm>
          <a:prstGeom prst="rect">
            <a:avLst/>
          </a:prstGeom>
        </p:spPr>
        <p:txBody>
          <a:bodyPr vert="horz" wrap="square" lIns="0" tIns="12700" rIns="0" bIns="0" rtlCol="0" anchor="ctr">
            <a:sp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133985">
              <a:lnSpc>
                <a:spcPct val="100000"/>
              </a:lnSpc>
              <a:spcBef>
                <a:spcPts val="100"/>
              </a:spcBef>
            </a:pPr>
            <a:r>
              <a:rPr lang="en-US" sz="3600" spc="-170" dirty="0" smtClean="0">
                <a:solidFill>
                  <a:srgbClr val="FFFF00"/>
                </a:solidFill>
              </a:rPr>
              <a:t>CSS</a:t>
            </a:r>
            <a:r>
              <a:rPr lang="en-US" sz="3600" spc="30" dirty="0" smtClean="0">
                <a:solidFill>
                  <a:srgbClr val="FFFF00"/>
                </a:solidFill>
              </a:rPr>
              <a:t> </a:t>
            </a:r>
            <a:r>
              <a:rPr lang="en-US" sz="3600" spc="-30" dirty="0" smtClean="0">
                <a:solidFill>
                  <a:srgbClr val="FFFF00"/>
                </a:solidFill>
              </a:rPr>
              <a:t>Properties</a:t>
            </a:r>
            <a:endParaRPr lang="en-US"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3488" y="1091310"/>
            <a:ext cx="1802130" cy="759182"/>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FFC000"/>
                </a:solidFill>
                <a:uFill>
                  <a:solidFill>
                    <a:srgbClr val="000000"/>
                  </a:solidFill>
                </a:uFill>
                <a:latin typeface="Times New Roman" panose="02020603050405020304"/>
                <a:cs typeface="Times New Roman" panose="02020603050405020304"/>
              </a:rPr>
              <a:t>CSS</a:t>
            </a:r>
            <a:r>
              <a:rPr sz="2400" b="1" spc="-5" dirty="0">
                <a:solidFill>
                  <a:srgbClr val="FFC000"/>
                </a:solidFill>
                <a:uFill>
                  <a:solidFill>
                    <a:srgbClr val="000000"/>
                  </a:solidFill>
                </a:uFill>
                <a:latin typeface="Times New Roman" panose="02020603050405020304"/>
                <a:cs typeface="Times New Roman" panose="02020603050405020304"/>
              </a:rPr>
              <a:t> </a:t>
            </a:r>
            <a:r>
              <a:rPr sz="2400" b="1" spc="-25" dirty="0">
                <a:solidFill>
                  <a:srgbClr val="FFC000"/>
                </a:solidFill>
                <a:uFill>
                  <a:solidFill>
                    <a:srgbClr val="000000"/>
                  </a:solidFill>
                </a:uFill>
                <a:latin typeface="Times New Roman" panose="02020603050405020304"/>
                <a:cs typeface="Times New Roman" panose="02020603050405020304"/>
              </a:rPr>
              <a:t>Links</a:t>
            </a:r>
            <a:endParaRPr sz="2400" dirty="0">
              <a:solidFill>
                <a:srgbClr val="FFC000"/>
              </a:solidFill>
              <a:latin typeface="Times New Roman" panose="02020603050405020304"/>
              <a:cs typeface="Times New Roman" panose="02020603050405020304"/>
            </a:endParaRPr>
          </a:p>
          <a:p>
            <a:pPr>
              <a:lnSpc>
                <a:spcPct val="100000"/>
              </a:lnSpc>
              <a:spcBef>
                <a:spcPts val="25"/>
              </a:spcBef>
            </a:pPr>
            <a:endParaRPr sz="2450" dirty="0">
              <a:latin typeface="Times New Roman" panose="02020603050405020304"/>
              <a:cs typeface="Times New Roman" panose="02020603050405020304"/>
            </a:endParaRPr>
          </a:p>
        </p:txBody>
      </p:sp>
      <p:sp>
        <p:nvSpPr>
          <p:cNvPr id="4" name="object 4"/>
          <p:cNvSpPr txBox="1"/>
          <p:nvPr/>
        </p:nvSpPr>
        <p:spPr>
          <a:xfrm>
            <a:off x="551954" y="1500480"/>
            <a:ext cx="3667328" cy="4998804"/>
          </a:xfrm>
          <a:prstGeom prst="rect">
            <a:avLst/>
          </a:prstGeom>
        </p:spPr>
        <p:txBody>
          <a:bodyPr vert="horz" wrap="square" lIns="0" tIns="12700" rIns="0" bIns="0" rtlCol="0">
            <a:spAutoFit/>
          </a:bodyPr>
          <a:lstStyle/>
          <a:p>
            <a:pPr marL="524510" lvl="1">
              <a:lnSpc>
                <a:spcPct val="150000"/>
              </a:lnSpc>
            </a:pPr>
            <a:r>
              <a:rPr lang="en-US" dirty="0">
                <a:solidFill>
                  <a:srgbClr val="538235"/>
                </a:solidFill>
                <a:latin typeface="Carlito"/>
                <a:cs typeface="Carlito"/>
              </a:rPr>
              <a:t>a</a:t>
            </a:r>
            <a:r>
              <a:rPr lang="en-US" spc="-5" dirty="0">
                <a:solidFill>
                  <a:srgbClr val="538235"/>
                </a:solidFill>
                <a:latin typeface="Carlito"/>
                <a:cs typeface="Carlito"/>
              </a:rPr>
              <a:t> </a:t>
            </a:r>
            <a:r>
              <a:rPr lang="en-US" dirty="0" smtClean="0">
                <a:latin typeface="Carlito"/>
                <a:cs typeface="Carlito"/>
              </a:rPr>
              <a:t>{	</a:t>
            </a:r>
            <a:r>
              <a:rPr lang="en-US" spc="-10" dirty="0" smtClean="0">
                <a:solidFill>
                  <a:srgbClr val="538235"/>
                </a:solidFill>
                <a:latin typeface="Carlito"/>
                <a:cs typeface="Carlito"/>
              </a:rPr>
              <a:t>font-weight</a:t>
            </a:r>
            <a:r>
              <a:rPr lang="en-US" spc="-10" dirty="0">
                <a:solidFill>
                  <a:srgbClr val="538235"/>
                </a:solidFill>
                <a:latin typeface="Carlito"/>
                <a:cs typeface="Carlito"/>
              </a:rPr>
              <a:t>:</a:t>
            </a:r>
            <a:r>
              <a:rPr lang="en-US" spc="-45" dirty="0">
                <a:solidFill>
                  <a:srgbClr val="538235"/>
                </a:solidFill>
                <a:latin typeface="Carlito"/>
                <a:cs typeface="Carlito"/>
              </a:rPr>
              <a:t> </a:t>
            </a:r>
            <a:r>
              <a:rPr lang="en-US" spc="-5" dirty="0">
                <a:solidFill>
                  <a:srgbClr val="538235"/>
                </a:solidFill>
                <a:latin typeface="Carlito"/>
                <a:cs typeface="Carlito"/>
              </a:rPr>
              <a:t>bold</a:t>
            </a:r>
            <a:r>
              <a:rPr lang="en-US" spc="-5" dirty="0" smtClean="0">
                <a:solidFill>
                  <a:srgbClr val="538235"/>
                </a:solidFill>
                <a:latin typeface="Carlito"/>
                <a:cs typeface="Carlito"/>
              </a:rPr>
              <a:t>;	</a:t>
            </a:r>
            <a:r>
              <a:rPr dirty="0" smtClean="0">
                <a:latin typeface="Carlito"/>
                <a:cs typeface="Carlito"/>
              </a:rPr>
              <a:t>}</a:t>
            </a:r>
            <a:endParaRPr dirty="0">
              <a:latin typeface="Carlito"/>
              <a:cs typeface="Carlito"/>
            </a:endParaRPr>
          </a:p>
          <a:p>
            <a:pPr marL="469900" lvl="1">
              <a:lnSpc>
                <a:spcPct val="150000"/>
              </a:lnSpc>
            </a:pPr>
            <a:r>
              <a:rPr spc="-5" dirty="0" smtClean="0">
                <a:solidFill>
                  <a:srgbClr val="C55A11"/>
                </a:solidFill>
                <a:latin typeface="Carlito"/>
                <a:cs typeface="Carlito"/>
              </a:rPr>
              <a:t>a</a:t>
            </a:r>
            <a:r>
              <a:rPr lang="en-US" spc="-5" dirty="0" smtClean="0">
                <a:solidFill>
                  <a:srgbClr val="C55A11"/>
                </a:solidFill>
                <a:latin typeface="Carlito"/>
                <a:cs typeface="Carlito"/>
              </a:rPr>
              <a:t>  </a:t>
            </a:r>
            <a:r>
              <a:rPr spc="-5" dirty="0" smtClean="0">
                <a:solidFill>
                  <a:srgbClr val="C55A11"/>
                </a:solidFill>
                <a:latin typeface="Carlito"/>
                <a:cs typeface="Carlito"/>
              </a:rPr>
              <a:t>:</a:t>
            </a:r>
            <a:r>
              <a:rPr lang="en-US" spc="-5" dirty="0" smtClean="0">
                <a:solidFill>
                  <a:srgbClr val="C55A11"/>
                </a:solidFill>
                <a:latin typeface="Carlito"/>
                <a:cs typeface="Carlito"/>
              </a:rPr>
              <a:t> </a:t>
            </a:r>
            <a:r>
              <a:rPr spc="-5" dirty="0" smtClean="0">
                <a:solidFill>
                  <a:srgbClr val="C55A11"/>
                </a:solidFill>
                <a:latin typeface="Carlito"/>
                <a:cs typeface="Carlito"/>
              </a:rPr>
              <a:t>link</a:t>
            </a:r>
            <a:r>
              <a:rPr dirty="0" smtClean="0">
                <a:solidFill>
                  <a:srgbClr val="C55A11"/>
                </a:solidFill>
                <a:latin typeface="Carlito"/>
                <a:cs typeface="Carlito"/>
              </a:rPr>
              <a:t> </a:t>
            </a:r>
            <a:r>
              <a:rPr dirty="0" smtClean="0">
                <a:latin typeface="Carlito"/>
                <a:cs typeface="Carlito"/>
              </a:rPr>
              <a:t>{</a:t>
            </a:r>
            <a:r>
              <a:rPr lang="en-US" dirty="0" smtClean="0">
                <a:solidFill>
                  <a:srgbClr val="C55A11"/>
                </a:solidFill>
                <a:latin typeface="Carlito"/>
                <a:cs typeface="Carlito"/>
              </a:rPr>
              <a:t>	</a:t>
            </a:r>
            <a:r>
              <a:rPr spc="-10" dirty="0" smtClean="0">
                <a:solidFill>
                  <a:srgbClr val="C55A11"/>
                </a:solidFill>
                <a:latin typeface="Carlito"/>
                <a:cs typeface="Carlito"/>
              </a:rPr>
              <a:t>color</a:t>
            </a:r>
            <a:r>
              <a:rPr spc="-10" dirty="0">
                <a:solidFill>
                  <a:srgbClr val="C55A11"/>
                </a:solidFill>
                <a:latin typeface="Carlito"/>
                <a:cs typeface="Carlito"/>
              </a:rPr>
              <a:t>:</a:t>
            </a:r>
            <a:r>
              <a:rPr spc="10" dirty="0">
                <a:solidFill>
                  <a:srgbClr val="C55A11"/>
                </a:solidFill>
                <a:latin typeface="Carlito"/>
                <a:cs typeface="Carlito"/>
              </a:rPr>
              <a:t> </a:t>
            </a:r>
            <a:r>
              <a:rPr spc="-5" dirty="0">
                <a:solidFill>
                  <a:srgbClr val="C55A11"/>
                </a:solidFill>
                <a:latin typeface="Carlito"/>
                <a:cs typeface="Carlito"/>
              </a:rPr>
              <a:t>black</a:t>
            </a:r>
            <a:r>
              <a:rPr spc="-5" dirty="0" smtClean="0">
                <a:solidFill>
                  <a:srgbClr val="C55A11"/>
                </a:solidFill>
                <a:latin typeface="Carlito"/>
                <a:cs typeface="Carlito"/>
              </a:rPr>
              <a:t>;</a:t>
            </a:r>
            <a:r>
              <a:rPr lang="en-US" spc="-5" dirty="0" smtClean="0">
                <a:solidFill>
                  <a:srgbClr val="C55A11"/>
                </a:solidFill>
                <a:latin typeface="Carlito"/>
                <a:cs typeface="Carlito"/>
              </a:rPr>
              <a:t>	</a:t>
            </a:r>
            <a:r>
              <a:rPr dirty="0" smtClean="0">
                <a:latin typeface="Carlito"/>
                <a:cs typeface="Carlito"/>
              </a:rPr>
              <a:t>}</a:t>
            </a:r>
            <a:endParaRPr dirty="0">
              <a:latin typeface="Carlito"/>
              <a:cs typeface="Carlito"/>
            </a:endParaRPr>
          </a:p>
          <a:p>
            <a:pPr marL="469900" lvl="1">
              <a:lnSpc>
                <a:spcPct val="150000"/>
              </a:lnSpc>
            </a:pPr>
            <a:r>
              <a:rPr spc="-10" dirty="0" smtClean="0">
                <a:solidFill>
                  <a:srgbClr val="FFC000"/>
                </a:solidFill>
                <a:latin typeface="Carlito"/>
                <a:cs typeface="Carlito"/>
              </a:rPr>
              <a:t>a</a:t>
            </a:r>
            <a:r>
              <a:rPr lang="en-US" spc="-10" dirty="0" smtClean="0">
                <a:solidFill>
                  <a:srgbClr val="FFC000"/>
                </a:solidFill>
                <a:latin typeface="Carlito"/>
                <a:cs typeface="Carlito"/>
              </a:rPr>
              <a:t>  </a:t>
            </a:r>
            <a:r>
              <a:rPr spc="-10" dirty="0" smtClean="0">
                <a:solidFill>
                  <a:srgbClr val="FFC000"/>
                </a:solidFill>
                <a:latin typeface="Carlito"/>
                <a:cs typeface="Carlito"/>
              </a:rPr>
              <a:t>:</a:t>
            </a:r>
            <a:r>
              <a:rPr lang="en-US" spc="-10" dirty="0" smtClean="0">
                <a:solidFill>
                  <a:srgbClr val="FFC000"/>
                </a:solidFill>
                <a:latin typeface="Carlito"/>
                <a:cs typeface="Carlito"/>
              </a:rPr>
              <a:t> </a:t>
            </a:r>
            <a:r>
              <a:rPr spc="-10" dirty="0" smtClean="0">
                <a:solidFill>
                  <a:srgbClr val="FFC000"/>
                </a:solidFill>
                <a:latin typeface="Carlito"/>
                <a:cs typeface="Carlito"/>
              </a:rPr>
              <a:t>visited</a:t>
            </a:r>
            <a:r>
              <a:rPr spc="10" dirty="0" smtClean="0">
                <a:solidFill>
                  <a:srgbClr val="FFC000"/>
                </a:solidFill>
                <a:latin typeface="Carlito"/>
                <a:cs typeface="Carlito"/>
              </a:rPr>
              <a:t> </a:t>
            </a:r>
            <a:r>
              <a:rPr dirty="0" smtClean="0">
                <a:latin typeface="Carlito"/>
                <a:cs typeface="Carlito"/>
              </a:rPr>
              <a:t>{</a:t>
            </a:r>
            <a:r>
              <a:rPr lang="en-US" dirty="0" smtClean="0">
                <a:latin typeface="Carlito"/>
                <a:cs typeface="Carlito"/>
              </a:rPr>
              <a:t>	</a:t>
            </a:r>
            <a:r>
              <a:rPr spc="-10" dirty="0" smtClean="0">
                <a:solidFill>
                  <a:srgbClr val="FFC000"/>
                </a:solidFill>
                <a:latin typeface="Carlito"/>
                <a:cs typeface="Carlito"/>
              </a:rPr>
              <a:t>color</a:t>
            </a:r>
            <a:r>
              <a:rPr lang="en-US" spc="-10" dirty="0" smtClean="0">
                <a:solidFill>
                  <a:srgbClr val="FFC000"/>
                </a:solidFill>
                <a:latin typeface="Carlito"/>
                <a:cs typeface="Carlito"/>
              </a:rPr>
              <a:t> </a:t>
            </a:r>
            <a:r>
              <a:rPr spc="-10" dirty="0" smtClean="0">
                <a:solidFill>
                  <a:srgbClr val="FFC000"/>
                </a:solidFill>
                <a:latin typeface="Carlito"/>
                <a:cs typeface="Carlito"/>
              </a:rPr>
              <a:t>:</a:t>
            </a:r>
            <a:r>
              <a:rPr spc="10" dirty="0" smtClean="0">
                <a:solidFill>
                  <a:srgbClr val="FFC000"/>
                </a:solidFill>
                <a:latin typeface="Carlito"/>
                <a:cs typeface="Carlito"/>
              </a:rPr>
              <a:t> </a:t>
            </a:r>
            <a:r>
              <a:rPr spc="-15" dirty="0">
                <a:solidFill>
                  <a:srgbClr val="FFC000"/>
                </a:solidFill>
                <a:latin typeface="Carlito"/>
                <a:cs typeface="Carlito"/>
              </a:rPr>
              <a:t>gray</a:t>
            </a:r>
            <a:r>
              <a:rPr spc="-15" dirty="0" smtClean="0">
                <a:solidFill>
                  <a:srgbClr val="FFC000"/>
                </a:solidFill>
                <a:latin typeface="Carlito"/>
                <a:cs typeface="Carlito"/>
              </a:rPr>
              <a:t>;</a:t>
            </a:r>
            <a:r>
              <a:rPr lang="en-US" spc="-15" dirty="0" smtClean="0">
                <a:solidFill>
                  <a:srgbClr val="7E7E7E"/>
                </a:solidFill>
                <a:latin typeface="Carlito"/>
                <a:cs typeface="Carlito"/>
              </a:rPr>
              <a:t>	</a:t>
            </a:r>
            <a:r>
              <a:rPr dirty="0" smtClean="0">
                <a:latin typeface="Carlito"/>
                <a:cs typeface="Carlito"/>
              </a:rPr>
              <a:t>}</a:t>
            </a:r>
            <a:endParaRPr lang="en-US" dirty="0">
              <a:latin typeface="Carlito"/>
              <a:cs typeface="Carlito"/>
            </a:endParaRPr>
          </a:p>
          <a:p>
            <a:pPr marL="469900" lvl="1">
              <a:lnSpc>
                <a:spcPct val="150000"/>
              </a:lnSpc>
            </a:pPr>
            <a:r>
              <a:rPr spc="-5" dirty="0" smtClean="0">
                <a:solidFill>
                  <a:srgbClr val="FFC000"/>
                </a:solidFill>
                <a:latin typeface="Carlito"/>
                <a:cs typeface="Carlito"/>
              </a:rPr>
              <a:t>a:hover</a:t>
            </a:r>
            <a:r>
              <a:rPr spc="5" dirty="0" smtClean="0">
                <a:solidFill>
                  <a:srgbClr val="FFC000"/>
                </a:solidFill>
                <a:latin typeface="Carlito"/>
                <a:cs typeface="Carlito"/>
              </a:rPr>
              <a:t> </a:t>
            </a:r>
            <a:r>
              <a:rPr dirty="0">
                <a:latin typeface="Carlito"/>
                <a:cs typeface="Carlito"/>
              </a:rPr>
              <a:t>{</a:t>
            </a:r>
            <a:endParaRPr dirty="0">
              <a:latin typeface="Carlito"/>
              <a:cs typeface="Carlito"/>
            </a:endParaRPr>
          </a:p>
          <a:p>
            <a:pPr marL="978535" marR="5080" lvl="2">
              <a:lnSpc>
                <a:spcPct val="150000"/>
              </a:lnSpc>
            </a:pPr>
            <a:r>
              <a:rPr b="1" spc="-15" dirty="0">
                <a:solidFill>
                  <a:srgbClr val="00B0F0"/>
                </a:solidFill>
                <a:latin typeface="Carlito"/>
                <a:cs typeface="Carlito"/>
              </a:rPr>
              <a:t>text-decoration</a:t>
            </a:r>
            <a:r>
              <a:rPr spc="-15" dirty="0">
                <a:solidFill>
                  <a:srgbClr val="FFC000"/>
                </a:solidFill>
                <a:latin typeface="Carlito"/>
                <a:cs typeface="Carlito"/>
              </a:rPr>
              <a:t>: </a:t>
            </a:r>
            <a:r>
              <a:rPr spc="-5" dirty="0">
                <a:solidFill>
                  <a:srgbClr val="FFC000"/>
                </a:solidFill>
                <a:latin typeface="Carlito"/>
                <a:cs typeface="Carlito"/>
              </a:rPr>
              <a:t>none;  </a:t>
            </a:r>
            <a:endParaRPr lang="en-US" spc="-5" dirty="0" smtClean="0">
              <a:solidFill>
                <a:srgbClr val="FFC000"/>
              </a:solidFill>
              <a:latin typeface="Carlito"/>
              <a:cs typeface="Carlito"/>
            </a:endParaRPr>
          </a:p>
          <a:p>
            <a:pPr marL="978535" marR="5080" lvl="2">
              <a:lnSpc>
                <a:spcPct val="150000"/>
              </a:lnSpc>
            </a:pPr>
            <a:r>
              <a:rPr spc="-10" dirty="0" smtClean="0">
                <a:solidFill>
                  <a:srgbClr val="FFC000"/>
                </a:solidFill>
                <a:latin typeface="Carlito"/>
                <a:cs typeface="Carlito"/>
              </a:rPr>
              <a:t>color</a:t>
            </a:r>
            <a:r>
              <a:rPr spc="-10" dirty="0">
                <a:solidFill>
                  <a:srgbClr val="FFC000"/>
                </a:solidFill>
                <a:latin typeface="Carlito"/>
                <a:cs typeface="Carlito"/>
              </a:rPr>
              <a:t>: white; </a:t>
            </a:r>
            <a:endParaRPr lang="en-US" spc="-10" dirty="0" smtClean="0">
              <a:solidFill>
                <a:srgbClr val="FFC000"/>
              </a:solidFill>
              <a:latin typeface="Carlito"/>
              <a:cs typeface="Carlito"/>
            </a:endParaRPr>
          </a:p>
          <a:p>
            <a:pPr marL="978535" marR="5080" lvl="2">
              <a:lnSpc>
                <a:spcPct val="150000"/>
              </a:lnSpc>
            </a:pPr>
            <a:r>
              <a:rPr spc="-10" dirty="0" smtClean="0">
                <a:solidFill>
                  <a:srgbClr val="FFC000"/>
                </a:solidFill>
                <a:latin typeface="Carlito"/>
                <a:cs typeface="Carlito"/>
              </a:rPr>
              <a:t> </a:t>
            </a:r>
            <a:r>
              <a:rPr b="1" spc="-10" dirty="0">
                <a:solidFill>
                  <a:srgbClr val="00B0F0"/>
                </a:solidFill>
                <a:latin typeface="Carlito"/>
                <a:cs typeface="Carlito"/>
              </a:rPr>
              <a:t>background-color</a:t>
            </a:r>
            <a:r>
              <a:rPr spc="-10" dirty="0">
                <a:solidFill>
                  <a:srgbClr val="FFC000"/>
                </a:solidFill>
                <a:latin typeface="Carlito"/>
                <a:cs typeface="Carlito"/>
              </a:rPr>
              <a:t>:</a:t>
            </a:r>
            <a:r>
              <a:rPr dirty="0">
                <a:solidFill>
                  <a:srgbClr val="FFC000"/>
                </a:solidFill>
                <a:latin typeface="Carlito"/>
                <a:cs typeface="Carlito"/>
              </a:rPr>
              <a:t> </a:t>
            </a:r>
            <a:r>
              <a:rPr spc="-5" dirty="0">
                <a:solidFill>
                  <a:srgbClr val="FFC000"/>
                </a:solidFill>
                <a:latin typeface="Carlito"/>
                <a:cs typeface="Carlito"/>
              </a:rPr>
              <a:t>navy;</a:t>
            </a:r>
            <a:endParaRPr dirty="0">
              <a:solidFill>
                <a:srgbClr val="FFC000"/>
              </a:solidFill>
              <a:latin typeface="Carlito"/>
              <a:cs typeface="Carlito"/>
            </a:endParaRPr>
          </a:p>
          <a:p>
            <a:pPr marL="469900" lvl="1">
              <a:lnSpc>
                <a:spcPct val="150000"/>
              </a:lnSpc>
            </a:pPr>
            <a:r>
              <a:rPr lang="en-US" dirty="0" smtClean="0">
                <a:latin typeface="Carlito"/>
                <a:cs typeface="Carlito"/>
              </a:rPr>
              <a:t>	</a:t>
            </a:r>
            <a:r>
              <a:rPr dirty="0" smtClean="0">
                <a:latin typeface="Carlito"/>
                <a:cs typeface="Carlito"/>
              </a:rPr>
              <a:t>}</a:t>
            </a:r>
            <a:endParaRPr lang="en-US" dirty="0">
              <a:latin typeface="Carlito"/>
              <a:cs typeface="Carlito"/>
            </a:endParaRPr>
          </a:p>
          <a:p>
            <a:pPr marL="469900" lvl="1">
              <a:lnSpc>
                <a:spcPct val="150000"/>
              </a:lnSpc>
            </a:pPr>
            <a:r>
              <a:rPr spc="-5" dirty="0" smtClean="0">
                <a:solidFill>
                  <a:srgbClr val="4471C4"/>
                </a:solidFill>
                <a:latin typeface="Carlito"/>
                <a:cs typeface="Carlito"/>
              </a:rPr>
              <a:t>a</a:t>
            </a:r>
            <a:r>
              <a:rPr lang="en-US" spc="-5" dirty="0" smtClean="0">
                <a:solidFill>
                  <a:srgbClr val="4471C4"/>
                </a:solidFill>
                <a:latin typeface="Carlito"/>
                <a:cs typeface="Carlito"/>
              </a:rPr>
              <a:t>  </a:t>
            </a:r>
            <a:r>
              <a:rPr spc="-5" dirty="0" smtClean="0">
                <a:solidFill>
                  <a:srgbClr val="FFC000"/>
                </a:solidFill>
                <a:latin typeface="Carlito"/>
                <a:cs typeface="Carlito"/>
              </a:rPr>
              <a:t>:</a:t>
            </a:r>
            <a:r>
              <a:rPr lang="en-US" spc="-5" dirty="0" smtClean="0">
                <a:solidFill>
                  <a:srgbClr val="FFC000"/>
                </a:solidFill>
                <a:latin typeface="Carlito"/>
                <a:cs typeface="Carlito"/>
              </a:rPr>
              <a:t> </a:t>
            </a:r>
            <a:r>
              <a:rPr spc="-5" dirty="0" smtClean="0">
                <a:solidFill>
                  <a:srgbClr val="4471C4"/>
                </a:solidFill>
                <a:latin typeface="Carlito"/>
                <a:cs typeface="Carlito"/>
              </a:rPr>
              <a:t>active </a:t>
            </a:r>
            <a:r>
              <a:rPr dirty="0">
                <a:latin typeface="Carlito"/>
                <a:cs typeface="Carlito"/>
              </a:rPr>
              <a:t>{ </a:t>
            </a:r>
            <a:r>
              <a:rPr dirty="0">
                <a:solidFill>
                  <a:srgbClr val="4471C4"/>
                </a:solidFill>
                <a:latin typeface="Carlito"/>
                <a:cs typeface="Carlito"/>
              </a:rPr>
              <a:t> </a:t>
            </a:r>
            <a:endParaRPr lang="en-US" dirty="0" smtClean="0">
              <a:solidFill>
                <a:srgbClr val="4471C4"/>
              </a:solidFill>
              <a:latin typeface="Carlito"/>
              <a:cs typeface="Carlito"/>
            </a:endParaRPr>
          </a:p>
          <a:p>
            <a:pPr marL="978535" marR="1148080" lvl="2" indent="-52070">
              <a:lnSpc>
                <a:spcPct val="150000"/>
              </a:lnSpc>
              <a:spcBef>
                <a:spcPts val="5"/>
              </a:spcBef>
            </a:pPr>
            <a:r>
              <a:rPr spc="-10" dirty="0" smtClean="0">
                <a:solidFill>
                  <a:srgbClr val="FFC000"/>
                </a:solidFill>
                <a:latin typeface="Carlito"/>
                <a:cs typeface="Carlito"/>
              </a:rPr>
              <a:t>color</a:t>
            </a:r>
            <a:r>
              <a:rPr spc="-10" dirty="0">
                <a:solidFill>
                  <a:srgbClr val="FFC000"/>
                </a:solidFill>
                <a:latin typeface="Carlito"/>
                <a:cs typeface="Carlito"/>
              </a:rPr>
              <a:t>:</a:t>
            </a:r>
            <a:r>
              <a:rPr spc="-60" dirty="0">
                <a:solidFill>
                  <a:srgbClr val="FFC000"/>
                </a:solidFill>
                <a:latin typeface="Carlito"/>
                <a:cs typeface="Carlito"/>
              </a:rPr>
              <a:t> </a:t>
            </a:r>
            <a:r>
              <a:rPr dirty="0">
                <a:solidFill>
                  <a:srgbClr val="4471C4"/>
                </a:solidFill>
                <a:latin typeface="Carlito"/>
                <a:cs typeface="Carlito"/>
              </a:rPr>
              <a:t>aqua</a:t>
            </a:r>
            <a:r>
              <a:rPr dirty="0">
                <a:solidFill>
                  <a:srgbClr val="FFC000"/>
                </a:solidFill>
                <a:latin typeface="Carlito"/>
                <a:cs typeface="Carlito"/>
              </a:rPr>
              <a:t>;</a:t>
            </a:r>
            <a:endParaRPr dirty="0">
              <a:solidFill>
                <a:srgbClr val="FFC000"/>
              </a:solidFill>
              <a:latin typeface="Carlito"/>
              <a:cs typeface="Carlito"/>
            </a:endParaRPr>
          </a:p>
          <a:p>
            <a:pPr marL="978535" lvl="2">
              <a:lnSpc>
                <a:spcPct val="150000"/>
              </a:lnSpc>
            </a:pPr>
            <a:r>
              <a:rPr spc="-10" dirty="0" smtClean="0">
                <a:solidFill>
                  <a:srgbClr val="FFC000"/>
                </a:solidFill>
                <a:latin typeface="Carlito"/>
                <a:cs typeface="Carlito"/>
              </a:rPr>
              <a:t>background-color</a:t>
            </a:r>
            <a:r>
              <a:rPr lang="en-US" spc="-10" dirty="0" smtClean="0">
                <a:solidFill>
                  <a:srgbClr val="FFC000"/>
                </a:solidFill>
                <a:latin typeface="Carlito"/>
                <a:cs typeface="Carlito"/>
              </a:rPr>
              <a:t> </a:t>
            </a:r>
            <a:r>
              <a:rPr spc="-10" dirty="0" smtClean="0">
                <a:solidFill>
                  <a:srgbClr val="FFC000"/>
                </a:solidFill>
                <a:latin typeface="Carlito"/>
                <a:cs typeface="Carlito"/>
              </a:rPr>
              <a:t>:</a:t>
            </a:r>
            <a:r>
              <a:rPr spc="20" dirty="0" smtClean="0">
                <a:solidFill>
                  <a:srgbClr val="FFC000"/>
                </a:solidFill>
                <a:latin typeface="Carlito"/>
                <a:cs typeface="Carlito"/>
              </a:rPr>
              <a:t> </a:t>
            </a:r>
            <a:r>
              <a:rPr spc="-5" dirty="0">
                <a:solidFill>
                  <a:srgbClr val="4471C4"/>
                </a:solidFill>
                <a:latin typeface="Carlito"/>
                <a:cs typeface="Carlito"/>
              </a:rPr>
              <a:t>navy</a:t>
            </a:r>
            <a:r>
              <a:rPr spc="-5" dirty="0">
                <a:solidFill>
                  <a:srgbClr val="FFC000"/>
                </a:solidFill>
                <a:latin typeface="Carlito"/>
                <a:cs typeface="Carlito"/>
              </a:rPr>
              <a:t>;</a:t>
            </a:r>
            <a:endParaRPr dirty="0">
              <a:solidFill>
                <a:srgbClr val="FFC000"/>
              </a:solidFill>
              <a:latin typeface="Carlito"/>
              <a:cs typeface="Carlito"/>
            </a:endParaRPr>
          </a:p>
          <a:p>
            <a:pPr marL="469900" lvl="1">
              <a:lnSpc>
                <a:spcPct val="150000"/>
              </a:lnSpc>
            </a:pPr>
            <a:r>
              <a:rPr lang="en-US" dirty="0" smtClean="0">
                <a:latin typeface="Carlito"/>
                <a:cs typeface="Carlito"/>
              </a:rPr>
              <a:t>	</a:t>
            </a:r>
            <a:r>
              <a:rPr dirty="0" smtClean="0">
                <a:latin typeface="Carlito"/>
                <a:cs typeface="Carlito"/>
              </a:rPr>
              <a:t>}</a:t>
            </a:r>
            <a:endParaRPr dirty="0">
              <a:latin typeface="Carlito"/>
              <a:cs typeface="Carlito"/>
            </a:endParaRPr>
          </a:p>
        </p:txBody>
      </p:sp>
      <p:sp>
        <p:nvSpPr>
          <p:cNvPr id="5" name="object 5"/>
          <p:cNvSpPr txBox="1"/>
          <p:nvPr/>
        </p:nvSpPr>
        <p:spPr>
          <a:xfrm>
            <a:off x="4250816" y="2259914"/>
            <a:ext cx="6638857" cy="3211135"/>
          </a:xfrm>
          <a:prstGeom prst="rect">
            <a:avLst/>
          </a:prstGeom>
        </p:spPr>
        <p:txBody>
          <a:bodyPr vert="horz" wrap="square" lIns="0" tIns="12700" rIns="0" bIns="0" rtlCol="0">
            <a:spAutoFit/>
          </a:bodyPr>
          <a:lstStyle/>
          <a:p>
            <a:pPr marL="12700">
              <a:lnSpc>
                <a:spcPct val="100000"/>
              </a:lnSpc>
              <a:spcBef>
                <a:spcPts val="100"/>
              </a:spcBef>
            </a:pPr>
            <a:r>
              <a:rPr sz="4800" spc="-200" dirty="0">
                <a:latin typeface="Times New Roman" panose="02020603050405020304"/>
                <a:cs typeface="Times New Roman" panose="02020603050405020304"/>
              </a:rPr>
              <a:t>Styling</a:t>
            </a:r>
            <a:r>
              <a:rPr sz="4800" spc="-30" dirty="0">
                <a:latin typeface="Times New Roman" panose="02020603050405020304"/>
                <a:cs typeface="Times New Roman" panose="02020603050405020304"/>
              </a:rPr>
              <a:t> </a:t>
            </a:r>
            <a:r>
              <a:rPr sz="4800" spc="-130" dirty="0">
                <a:latin typeface="Times New Roman" panose="02020603050405020304"/>
                <a:cs typeface="Times New Roman" panose="02020603050405020304"/>
              </a:rPr>
              <a:t>Links</a:t>
            </a:r>
            <a:endParaRPr sz="4800" dirty="0">
              <a:latin typeface="Times New Roman" panose="02020603050405020304"/>
              <a:cs typeface="Times New Roman" panose="02020603050405020304"/>
            </a:endParaRPr>
          </a:p>
          <a:p>
            <a:pPr marL="85725">
              <a:lnSpc>
                <a:spcPct val="100000"/>
              </a:lnSpc>
              <a:spcBef>
                <a:spcPts val="1940"/>
              </a:spcBef>
            </a:pPr>
            <a:r>
              <a:rPr sz="2400" b="1" spc="-25" dirty="0">
                <a:solidFill>
                  <a:srgbClr val="00B0F0"/>
                </a:solidFill>
                <a:latin typeface="Times New Roman" panose="02020603050405020304"/>
                <a:cs typeface="Times New Roman" panose="02020603050405020304"/>
              </a:rPr>
              <a:t>link </a:t>
            </a:r>
            <a:r>
              <a:rPr sz="2400" b="1" dirty="0">
                <a:solidFill>
                  <a:srgbClr val="00B0F0"/>
                </a:solidFill>
                <a:latin typeface="Times New Roman" panose="02020603050405020304"/>
                <a:cs typeface="Times New Roman" panose="02020603050405020304"/>
              </a:rPr>
              <a:t>- </a:t>
            </a:r>
            <a:r>
              <a:rPr sz="2400" b="1" spc="-20" dirty="0">
                <a:solidFill>
                  <a:srgbClr val="00B0F0"/>
                </a:solidFill>
                <a:latin typeface="Times New Roman" panose="02020603050405020304"/>
                <a:cs typeface="Times New Roman" panose="02020603050405020304"/>
              </a:rPr>
              <a:t>before </a:t>
            </a:r>
            <a:r>
              <a:rPr sz="2400" b="1" spc="-40" dirty="0">
                <a:solidFill>
                  <a:srgbClr val="00B0F0"/>
                </a:solidFill>
                <a:latin typeface="Times New Roman" panose="02020603050405020304"/>
                <a:cs typeface="Times New Roman" panose="02020603050405020304"/>
              </a:rPr>
              <a:t>a</a:t>
            </a:r>
            <a:r>
              <a:rPr sz="2400" b="1" spc="95" dirty="0">
                <a:solidFill>
                  <a:srgbClr val="00B0F0"/>
                </a:solidFill>
                <a:latin typeface="Times New Roman" panose="02020603050405020304"/>
                <a:cs typeface="Times New Roman" panose="02020603050405020304"/>
              </a:rPr>
              <a:t> </a:t>
            </a:r>
            <a:r>
              <a:rPr sz="2400" b="1" spc="-15" dirty="0">
                <a:solidFill>
                  <a:srgbClr val="00B0F0"/>
                </a:solidFill>
                <a:latin typeface="Times New Roman" panose="02020603050405020304"/>
                <a:cs typeface="Times New Roman" panose="02020603050405020304"/>
              </a:rPr>
              <a:t>visit</a:t>
            </a:r>
            <a:endParaRPr sz="2400" dirty="0">
              <a:solidFill>
                <a:srgbClr val="00B0F0"/>
              </a:solidFill>
              <a:latin typeface="Times New Roman" panose="02020603050405020304"/>
              <a:cs typeface="Times New Roman" panose="02020603050405020304"/>
            </a:endParaRPr>
          </a:p>
          <a:p>
            <a:pPr marL="85725">
              <a:lnSpc>
                <a:spcPct val="100000"/>
              </a:lnSpc>
            </a:pPr>
            <a:r>
              <a:rPr sz="2400" b="1" spc="-10" dirty="0">
                <a:solidFill>
                  <a:srgbClr val="FFC000"/>
                </a:solidFill>
                <a:latin typeface="Times New Roman" panose="02020603050405020304"/>
                <a:cs typeface="Times New Roman" panose="02020603050405020304"/>
              </a:rPr>
              <a:t>visited</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a:t>
            </a:r>
            <a:r>
              <a:rPr sz="2400" b="1" spc="-60" dirty="0">
                <a:latin typeface="Times New Roman" panose="02020603050405020304"/>
                <a:cs typeface="Times New Roman" panose="02020603050405020304"/>
              </a:rPr>
              <a:t>after </a:t>
            </a:r>
            <a:r>
              <a:rPr sz="2400" b="1" spc="-20" dirty="0">
                <a:latin typeface="Times New Roman" panose="02020603050405020304"/>
                <a:cs typeface="Times New Roman" panose="02020603050405020304"/>
              </a:rPr>
              <a:t>it </a:t>
            </a:r>
            <a:r>
              <a:rPr sz="2400" b="1" dirty="0">
                <a:latin typeface="Times New Roman" panose="02020603050405020304"/>
                <a:cs typeface="Times New Roman" panose="02020603050405020304"/>
              </a:rPr>
              <a:t>has </a:t>
            </a:r>
            <a:r>
              <a:rPr sz="2400" b="1" spc="15" dirty="0">
                <a:latin typeface="Times New Roman" panose="02020603050405020304"/>
                <a:cs typeface="Times New Roman" panose="02020603050405020304"/>
              </a:rPr>
              <a:t>been</a:t>
            </a:r>
            <a:r>
              <a:rPr sz="2400" b="1" spc="15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visited</a:t>
            </a:r>
            <a:endParaRPr sz="2400" dirty="0">
              <a:latin typeface="Times New Roman" panose="02020603050405020304"/>
              <a:cs typeface="Times New Roman" panose="02020603050405020304"/>
            </a:endParaRPr>
          </a:p>
          <a:p>
            <a:pPr marL="85725">
              <a:lnSpc>
                <a:spcPct val="100000"/>
              </a:lnSpc>
            </a:pPr>
            <a:r>
              <a:rPr sz="2400" b="1" spc="-55" dirty="0">
                <a:solidFill>
                  <a:srgbClr val="00B0F0"/>
                </a:solidFill>
                <a:latin typeface="Times New Roman" panose="02020603050405020304"/>
                <a:cs typeface="Times New Roman" panose="02020603050405020304"/>
              </a:rPr>
              <a:t>hover </a:t>
            </a:r>
            <a:r>
              <a:rPr sz="2400" b="1" dirty="0">
                <a:solidFill>
                  <a:srgbClr val="00B0F0"/>
                </a:solidFill>
                <a:latin typeface="Times New Roman" panose="02020603050405020304"/>
                <a:cs typeface="Times New Roman" panose="02020603050405020304"/>
              </a:rPr>
              <a:t>- </a:t>
            </a:r>
            <a:r>
              <a:rPr sz="2400" b="1" spc="-5" dirty="0">
                <a:solidFill>
                  <a:srgbClr val="00B0F0"/>
                </a:solidFill>
                <a:latin typeface="Times New Roman" panose="02020603050405020304"/>
                <a:cs typeface="Times New Roman" panose="02020603050405020304"/>
              </a:rPr>
              <a:t>when </a:t>
            </a:r>
            <a:r>
              <a:rPr sz="2400" b="1" spc="-65" dirty="0">
                <a:solidFill>
                  <a:srgbClr val="00B0F0"/>
                </a:solidFill>
                <a:latin typeface="Times New Roman" panose="02020603050405020304"/>
                <a:cs typeface="Times New Roman" panose="02020603050405020304"/>
              </a:rPr>
              <a:t>your </a:t>
            </a:r>
            <a:r>
              <a:rPr sz="2400" b="1" spc="30" dirty="0">
                <a:solidFill>
                  <a:srgbClr val="00B0F0"/>
                </a:solidFill>
                <a:latin typeface="Times New Roman" panose="02020603050405020304"/>
                <a:cs typeface="Times New Roman" panose="02020603050405020304"/>
              </a:rPr>
              <a:t>mouse </a:t>
            </a:r>
            <a:r>
              <a:rPr sz="2400" b="1" spc="25" dirty="0">
                <a:solidFill>
                  <a:srgbClr val="00B0F0"/>
                </a:solidFill>
                <a:latin typeface="Times New Roman" panose="02020603050405020304"/>
                <a:cs typeface="Times New Roman" panose="02020603050405020304"/>
              </a:rPr>
              <a:t>is </a:t>
            </a:r>
            <a:r>
              <a:rPr sz="2400" b="1" spc="-60" dirty="0">
                <a:solidFill>
                  <a:srgbClr val="00B0F0"/>
                </a:solidFill>
                <a:latin typeface="Times New Roman" panose="02020603050405020304"/>
                <a:cs typeface="Times New Roman" panose="02020603050405020304"/>
              </a:rPr>
              <a:t>over </a:t>
            </a:r>
            <a:r>
              <a:rPr sz="2400" b="1" spc="-20" dirty="0">
                <a:solidFill>
                  <a:srgbClr val="00B0F0"/>
                </a:solidFill>
                <a:latin typeface="Times New Roman" panose="02020603050405020304"/>
                <a:cs typeface="Times New Roman" panose="02020603050405020304"/>
              </a:rPr>
              <a:t>it but </a:t>
            </a:r>
            <a:r>
              <a:rPr sz="2400" b="1" spc="-25" dirty="0">
                <a:solidFill>
                  <a:srgbClr val="00B0F0"/>
                </a:solidFill>
                <a:latin typeface="Times New Roman" panose="02020603050405020304"/>
                <a:cs typeface="Times New Roman" panose="02020603050405020304"/>
              </a:rPr>
              <a:t>you </a:t>
            </a:r>
            <a:r>
              <a:rPr sz="2400" b="1" spc="-35" dirty="0">
                <a:solidFill>
                  <a:srgbClr val="00B0F0"/>
                </a:solidFill>
                <a:latin typeface="Times New Roman" panose="02020603050405020304"/>
                <a:cs typeface="Times New Roman" panose="02020603050405020304"/>
              </a:rPr>
              <a:t>have </a:t>
            </a:r>
            <a:r>
              <a:rPr sz="2400" b="1" spc="-5" dirty="0">
                <a:solidFill>
                  <a:srgbClr val="00B0F0"/>
                </a:solidFill>
                <a:latin typeface="Times New Roman" panose="02020603050405020304"/>
                <a:cs typeface="Times New Roman" panose="02020603050405020304"/>
              </a:rPr>
              <a:t>not</a:t>
            </a:r>
            <a:r>
              <a:rPr sz="2400" b="1" spc="350" dirty="0">
                <a:solidFill>
                  <a:srgbClr val="00B0F0"/>
                </a:solidFill>
                <a:latin typeface="Times New Roman" panose="02020603050405020304"/>
                <a:cs typeface="Times New Roman" panose="02020603050405020304"/>
              </a:rPr>
              <a:t> </a:t>
            </a:r>
            <a:r>
              <a:rPr sz="2400" b="1" dirty="0">
                <a:solidFill>
                  <a:srgbClr val="00B0F0"/>
                </a:solidFill>
                <a:latin typeface="Times New Roman" panose="02020603050405020304"/>
                <a:cs typeface="Times New Roman" panose="02020603050405020304"/>
              </a:rPr>
              <a:t>clicked</a:t>
            </a:r>
            <a:endParaRPr sz="2400" dirty="0">
              <a:solidFill>
                <a:srgbClr val="00B0F0"/>
              </a:solidFill>
              <a:latin typeface="Times New Roman" panose="02020603050405020304"/>
              <a:cs typeface="Times New Roman" panose="02020603050405020304"/>
            </a:endParaRPr>
          </a:p>
          <a:p>
            <a:pPr marL="85725">
              <a:lnSpc>
                <a:spcPct val="100000"/>
              </a:lnSpc>
            </a:pPr>
            <a:r>
              <a:rPr sz="2400" b="1" spc="-25" dirty="0">
                <a:solidFill>
                  <a:srgbClr val="FFC000"/>
                </a:solidFill>
                <a:latin typeface="Times New Roman" panose="02020603050405020304"/>
                <a:cs typeface="Times New Roman" panose="02020603050405020304"/>
              </a:rPr>
              <a:t>active </a:t>
            </a:r>
            <a:r>
              <a:rPr sz="2400" b="1" dirty="0">
                <a:latin typeface="Times New Roman" panose="02020603050405020304"/>
                <a:cs typeface="Times New Roman" panose="02020603050405020304"/>
              </a:rPr>
              <a:t>- </a:t>
            </a:r>
            <a:r>
              <a:rPr sz="2400" b="1" spc="-30" dirty="0">
                <a:latin typeface="Times New Roman" panose="02020603050405020304"/>
                <a:cs typeface="Times New Roman" panose="02020603050405020304"/>
              </a:rPr>
              <a:t>you </a:t>
            </a:r>
            <a:r>
              <a:rPr sz="2400" b="1" spc="-35" dirty="0">
                <a:latin typeface="Times New Roman" panose="02020603050405020304"/>
                <a:cs typeface="Times New Roman" panose="02020603050405020304"/>
              </a:rPr>
              <a:t>have </a:t>
            </a:r>
            <a:r>
              <a:rPr sz="2400" b="1" dirty="0">
                <a:latin typeface="Times New Roman" panose="02020603050405020304"/>
                <a:cs typeface="Times New Roman" panose="02020603050405020304"/>
              </a:rPr>
              <a:t>clicked </a:t>
            </a:r>
            <a:r>
              <a:rPr sz="2400" b="1" spc="-20" dirty="0">
                <a:latin typeface="Times New Roman" panose="02020603050405020304"/>
                <a:cs typeface="Times New Roman" panose="02020603050405020304"/>
              </a:rPr>
              <a:t>it and </a:t>
            </a:r>
            <a:r>
              <a:rPr sz="2400" b="1" spc="-30" dirty="0">
                <a:latin typeface="Times New Roman" panose="02020603050405020304"/>
                <a:cs typeface="Times New Roman" panose="02020603050405020304"/>
              </a:rPr>
              <a:t>you </a:t>
            </a:r>
            <a:r>
              <a:rPr sz="2400" b="1" spc="-35" dirty="0">
                <a:latin typeface="Times New Roman" panose="02020603050405020304"/>
                <a:cs typeface="Times New Roman" panose="02020603050405020304"/>
              </a:rPr>
              <a:t>have </a:t>
            </a:r>
            <a:r>
              <a:rPr sz="2400" b="1" spc="-10" dirty="0">
                <a:latin typeface="Times New Roman" panose="02020603050405020304"/>
                <a:cs typeface="Times New Roman" panose="02020603050405020304"/>
              </a:rPr>
              <a:t>not </a:t>
            </a:r>
            <a:r>
              <a:rPr sz="2400" b="1" spc="-30" dirty="0">
                <a:latin typeface="Times New Roman" panose="02020603050405020304"/>
                <a:cs typeface="Times New Roman" panose="02020603050405020304"/>
              </a:rPr>
              <a:t>yet </a:t>
            </a:r>
            <a:r>
              <a:rPr sz="2400" b="1" spc="25" dirty="0">
                <a:latin typeface="Times New Roman" panose="02020603050405020304"/>
                <a:cs typeface="Times New Roman" panose="02020603050405020304"/>
              </a:rPr>
              <a:t>seen </a:t>
            </a:r>
            <a:r>
              <a:rPr sz="2400" b="1" dirty="0">
                <a:latin typeface="Times New Roman" panose="02020603050405020304"/>
                <a:cs typeface="Times New Roman" panose="02020603050405020304"/>
              </a:rPr>
              <a:t>the new</a:t>
            </a:r>
            <a:r>
              <a:rPr sz="2400" b="1" spc="385"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page</a:t>
            </a:r>
            <a:endParaRPr sz="2400" dirty="0">
              <a:latin typeface="Times New Roman" panose="02020603050405020304"/>
              <a:cs typeface="Times New Roman" panose="02020603050405020304"/>
            </a:endParaRPr>
          </a:p>
        </p:txBody>
      </p:sp>
      <p:sp>
        <p:nvSpPr>
          <p:cNvPr id="7" name="object 2"/>
          <p:cNvSpPr txBox="1">
            <a:spLocks noGrp="1"/>
          </p:cNvSpPr>
          <p:nvPr>
            <p:ph type="title"/>
          </p:nvPr>
        </p:nvSpPr>
        <p:spPr>
          <a:xfrm>
            <a:off x="279950" y="511367"/>
            <a:ext cx="4894724" cy="566822"/>
          </a:xfrm>
          <a:prstGeom prst="rect">
            <a:avLst/>
          </a:prstGeom>
        </p:spPr>
        <p:txBody>
          <a:bodyPr vert="horz" wrap="square" lIns="0" tIns="12700" rIns="0" bIns="0" rtlCol="0">
            <a:spAutoFit/>
          </a:bodyPr>
          <a:lstStyle/>
          <a:p>
            <a:pPr marL="133985">
              <a:lnSpc>
                <a:spcPct val="100000"/>
              </a:lnSpc>
              <a:spcBef>
                <a:spcPts val="100"/>
              </a:spcBef>
            </a:pPr>
            <a:r>
              <a:rPr sz="3600" spc="-170" dirty="0" smtClean="0">
                <a:solidFill>
                  <a:srgbClr val="FFFF00"/>
                </a:solidFill>
              </a:rPr>
              <a:t>CSS</a:t>
            </a:r>
            <a:r>
              <a:rPr sz="3600" spc="30" dirty="0" smtClean="0">
                <a:solidFill>
                  <a:srgbClr val="FFFF00"/>
                </a:solidFill>
              </a:rPr>
              <a:t> </a:t>
            </a:r>
            <a:r>
              <a:rPr sz="3600" spc="-30" dirty="0">
                <a:solidFill>
                  <a:srgbClr val="FFFF00"/>
                </a:solidFill>
              </a:rPr>
              <a:t>Properties</a:t>
            </a:r>
            <a:endParaRPr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arn(inVertical)">
                                      <p:cBhvr>
                                        <p:cTn id="13" dur="500"/>
                                        <p:tgtEl>
                                          <p:spTgt spid="4">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arn(inVertical)">
                                      <p:cBhvr>
                                        <p:cTn id="16" dur="500"/>
                                        <p:tgtEl>
                                          <p:spTgt spid="4">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arn(inVertical)">
                                      <p:cBhvr>
                                        <p:cTn id="25" dur="500"/>
                                        <p:tgtEl>
                                          <p:spTgt spid="4">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arn(inVertical)">
                                      <p:cBhvr>
                                        <p:cTn id="28" dur="500"/>
                                        <p:tgtEl>
                                          <p:spTgt spid="4">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arn(inVertical)">
                                      <p:cBhvr>
                                        <p:cTn id="31" dur="500"/>
                                        <p:tgtEl>
                                          <p:spTgt spid="4">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arn(inVertical)">
                                      <p:cBhvr>
                                        <p:cTn id="34" dur="500"/>
                                        <p:tgtEl>
                                          <p:spTgt spid="4">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arn(inVertical)">
                                      <p:cBhvr>
                                        <p:cTn id="40" dur="500"/>
                                        <p:tgtEl>
                                          <p:spTgt spid="4">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barn(inVertical)">
                                      <p:cBhvr>
                                        <p:cTn id="43" dur="500"/>
                                        <p:tgtEl>
                                          <p:spTgt spid="4">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barn(inVertical)">
                                      <p:cBhvr>
                                        <p:cTn id="46" dur="500"/>
                                        <p:tgtEl>
                                          <p:spTgt spid="4">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barn(inVertical)">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barn(inVertical)">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 calcmode="lin" valueType="num">
                                      <p:cBhvr additive="base">
                                        <p:cTn id="6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anim calcmode="lin" valueType="num">
                                      <p:cBhvr additive="base">
                                        <p:cTn id="7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33569" y="467591"/>
            <a:ext cx="7821217" cy="1323439"/>
          </a:xfrm>
          <a:prstGeom prst="rect">
            <a:avLst/>
          </a:prstGeom>
        </p:spPr>
        <p:txBody>
          <a:bodyPr wrap="square">
            <a:spAutoFit/>
          </a:bodyPr>
          <a:lstStyle/>
          <a:p>
            <a:r>
              <a:rPr lang="en-US" sz="8000" b="1" dirty="0" smtClean="0">
                <a:solidFill>
                  <a:srgbClr val="FFFF00"/>
                </a:solidFill>
                <a:latin typeface="Times New Roman" panose="02020603050405020304" pitchFamily="18" charset="0"/>
                <a:cs typeface="Times New Roman" panose="02020603050405020304" pitchFamily="18" charset="0"/>
              </a:rPr>
              <a:t>Why Use CSS?</a:t>
            </a:r>
            <a:endParaRPr lang="en-US" sz="8000" dirty="0">
              <a:latin typeface="Times New Roman" panose="02020603050405020304" pitchFamily="18" charset="0"/>
              <a:cs typeface="Times New Roman" panose="02020603050405020304" pitchFamily="18" charset="0"/>
            </a:endParaRPr>
          </a:p>
        </p:txBody>
      </p:sp>
      <p:sp>
        <p:nvSpPr>
          <p:cNvPr id="2" name="Rectangle 1"/>
          <p:cNvSpPr/>
          <p:nvPr/>
        </p:nvSpPr>
        <p:spPr>
          <a:xfrm>
            <a:off x="1263901" y="2201145"/>
            <a:ext cx="8420426"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CSS is used to </a:t>
            </a:r>
            <a:r>
              <a:rPr lang="en-US" sz="3600" dirty="0">
                <a:solidFill>
                  <a:srgbClr val="FFFF00"/>
                </a:solidFill>
                <a:latin typeface="Times New Roman" panose="02020603050405020304" pitchFamily="18" charset="0"/>
                <a:cs typeface="Times New Roman" panose="02020603050405020304" pitchFamily="18" charset="0"/>
              </a:rPr>
              <a:t>define styles </a:t>
            </a:r>
            <a:r>
              <a:rPr lang="en-US" sz="3600" dirty="0">
                <a:latin typeface="Times New Roman" panose="02020603050405020304" pitchFamily="18" charset="0"/>
                <a:cs typeface="Times New Roman" panose="02020603050405020304" pitchFamily="18" charset="0"/>
              </a:rPr>
              <a:t>for your web pages, </a:t>
            </a:r>
            <a:r>
              <a:rPr lang="en-US" sz="3600" dirty="0">
                <a:solidFill>
                  <a:srgbClr val="00B0F0"/>
                </a:solidFill>
                <a:latin typeface="Times New Roman" panose="02020603050405020304" pitchFamily="18" charset="0"/>
                <a:cs typeface="Times New Roman" panose="02020603050405020304" pitchFamily="18" charset="0"/>
              </a:rPr>
              <a:t>including the design</a:t>
            </a:r>
            <a:r>
              <a:rPr lang="en-US" sz="3600" dirty="0">
                <a:latin typeface="Times New Roman" panose="02020603050405020304" pitchFamily="18" charset="0"/>
                <a:cs typeface="Times New Roman" panose="02020603050405020304" pitchFamily="18" charset="0"/>
              </a:rPr>
              <a:t>, layout and variations in display for different devices and screen sizes.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624" y="1316482"/>
            <a:ext cx="10766294" cy="4716676"/>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FFC000"/>
                </a:solidFill>
                <a:uFill>
                  <a:solidFill>
                    <a:srgbClr val="000000"/>
                  </a:solidFill>
                </a:uFill>
                <a:latin typeface="Times New Roman" panose="02020603050405020304"/>
                <a:cs typeface="Times New Roman" panose="02020603050405020304"/>
              </a:rPr>
              <a:t>CSS</a:t>
            </a:r>
            <a:r>
              <a:rPr sz="2400" b="1" dirty="0">
                <a:solidFill>
                  <a:srgbClr val="FFC000"/>
                </a:solidFill>
                <a:uFill>
                  <a:solidFill>
                    <a:srgbClr val="000000"/>
                  </a:solidFill>
                </a:uFill>
                <a:latin typeface="Times New Roman" panose="02020603050405020304"/>
                <a:cs typeface="Times New Roman" panose="02020603050405020304"/>
              </a:rPr>
              <a:t> </a:t>
            </a:r>
            <a:r>
              <a:rPr sz="2400" b="1" spc="-20" dirty="0">
                <a:solidFill>
                  <a:srgbClr val="FFC000"/>
                </a:solidFill>
                <a:uFill>
                  <a:solidFill>
                    <a:srgbClr val="000000"/>
                  </a:solidFill>
                </a:uFill>
                <a:latin typeface="Times New Roman" panose="02020603050405020304"/>
                <a:cs typeface="Times New Roman" panose="02020603050405020304"/>
              </a:rPr>
              <a:t>List</a:t>
            </a:r>
            <a:endParaRPr sz="2400" dirty="0">
              <a:solidFill>
                <a:srgbClr val="FFC000"/>
              </a:solidFill>
              <a:latin typeface="Times New Roman" panose="02020603050405020304"/>
              <a:cs typeface="Times New Roman" panose="02020603050405020304"/>
            </a:endParaRPr>
          </a:p>
          <a:p>
            <a:pPr marL="12700">
              <a:lnSpc>
                <a:spcPct val="100000"/>
              </a:lnSpc>
              <a:spcBef>
                <a:spcPts val="1825"/>
              </a:spcBef>
            </a:pPr>
            <a:r>
              <a:rPr lang="en-US" sz="2400" b="1" spc="-114" dirty="0" smtClean="0">
                <a:solidFill>
                  <a:srgbClr val="00B0F0"/>
                </a:solidFill>
                <a:latin typeface="Times New Roman" panose="02020603050405020304"/>
                <a:cs typeface="Times New Roman" panose="02020603050405020304"/>
              </a:rPr>
              <a:t>We</a:t>
            </a:r>
            <a:r>
              <a:rPr sz="2400" b="1" spc="-114" dirty="0" smtClean="0">
                <a:solidFill>
                  <a:srgbClr val="00B0F0"/>
                </a:solidFill>
                <a:latin typeface="Times New Roman" panose="02020603050405020304"/>
                <a:cs typeface="Times New Roman" panose="02020603050405020304"/>
              </a:rPr>
              <a:t> </a:t>
            </a:r>
            <a:r>
              <a:rPr sz="2400" b="1" spc="-45" dirty="0">
                <a:solidFill>
                  <a:srgbClr val="00B0F0"/>
                </a:solidFill>
                <a:latin typeface="Times New Roman" panose="02020603050405020304"/>
                <a:cs typeface="Times New Roman" panose="02020603050405020304"/>
              </a:rPr>
              <a:t>can </a:t>
            </a:r>
            <a:r>
              <a:rPr sz="2400" b="1" spc="-50" dirty="0">
                <a:solidFill>
                  <a:srgbClr val="00B0F0"/>
                </a:solidFill>
                <a:latin typeface="Times New Roman" panose="02020603050405020304"/>
                <a:cs typeface="Times New Roman" panose="02020603050405020304"/>
              </a:rPr>
              <a:t>use </a:t>
            </a:r>
            <a:r>
              <a:rPr sz="2400" b="1" spc="-155" dirty="0">
                <a:solidFill>
                  <a:srgbClr val="00B0F0"/>
                </a:solidFill>
                <a:latin typeface="Times New Roman" panose="02020603050405020304"/>
                <a:cs typeface="Times New Roman" panose="02020603050405020304"/>
              </a:rPr>
              <a:t>CSS </a:t>
            </a:r>
            <a:r>
              <a:rPr sz="2400" b="1" spc="-65" dirty="0">
                <a:solidFill>
                  <a:srgbClr val="00B0F0"/>
                </a:solidFill>
                <a:latin typeface="Times New Roman" panose="02020603050405020304"/>
                <a:cs typeface="Times New Roman" panose="02020603050405020304"/>
              </a:rPr>
              <a:t>list </a:t>
            </a:r>
            <a:r>
              <a:rPr sz="2400" b="1" spc="-20" dirty="0">
                <a:solidFill>
                  <a:srgbClr val="00B0F0"/>
                </a:solidFill>
                <a:latin typeface="Times New Roman" panose="02020603050405020304"/>
                <a:cs typeface="Times New Roman" panose="02020603050405020304"/>
              </a:rPr>
              <a:t>properties</a:t>
            </a:r>
            <a:r>
              <a:rPr sz="2400" b="1" spc="-25" dirty="0">
                <a:solidFill>
                  <a:srgbClr val="00B0F0"/>
                </a:solidFill>
                <a:latin typeface="Times New Roman" panose="02020603050405020304"/>
                <a:cs typeface="Times New Roman" panose="02020603050405020304"/>
              </a:rPr>
              <a:t> </a:t>
            </a:r>
            <a:r>
              <a:rPr sz="2400" b="1" dirty="0">
                <a:solidFill>
                  <a:srgbClr val="00B0F0"/>
                </a:solidFill>
                <a:latin typeface="Times New Roman" panose="02020603050405020304"/>
                <a:cs typeface="Times New Roman" panose="02020603050405020304"/>
              </a:rPr>
              <a:t>for</a:t>
            </a:r>
            <a:endParaRPr sz="2400" b="1" dirty="0">
              <a:solidFill>
                <a:srgbClr val="00B0F0"/>
              </a:solidFill>
              <a:latin typeface="Times New Roman" panose="02020603050405020304"/>
              <a:cs typeface="Times New Roman" panose="02020603050405020304"/>
            </a:endParaRPr>
          </a:p>
          <a:p>
            <a:pPr marL="1245870" lvl="2" indent="-319405">
              <a:spcBef>
                <a:spcPts val="2135"/>
              </a:spcBef>
              <a:buClr>
                <a:srgbClr val="00AFEF"/>
              </a:buClr>
              <a:buFont typeface="Wingdings" panose="05000000000000000000"/>
              <a:buChar char=""/>
              <a:tabLst>
                <a:tab pos="332105" algn="l"/>
              </a:tabLst>
            </a:pPr>
            <a:r>
              <a:rPr sz="2400" spc="-60" dirty="0">
                <a:latin typeface="Times New Roman" panose="02020603050405020304"/>
                <a:cs typeface="Times New Roman" panose="02020603050405020304"/>
              </a:rPr>
              <a:t>Setting </a:t>
            </a:r>
            <a:r>
              <a:rPr sz="2400" spc="-30" dirty="0">
                <a:latin typeface="Times New Roman" panose="02020603050405020304"/>
                <a:cs typeface="Times New Roman" panose="02020603050405020304"/>
              </a:rPr>
              <a:t>different </a:t>
            </a:r>
            <a:r>
              <a:rPr sz="2400" spc="-65" dirty="0">
                <a:latin typeface="Times New Roman" panose="02020603050405020304"/>
                <a:cs typeface="Times New Roman" panose="02020603050405020304"/>
              </a:rPr>
              <a:t>list </a:t>
            </a:r>
            <a:r>
              <a:rPr sz="2400" spc="-45" dirty="0">
                <a:latin typeface="Times New Roman" panose="02020603050405020304"/>
                <a:cs typeface="Times New Roman" panose="02020603050405020304"/>
              </a:rPr>
              <a:t>item </a:t>
            </a:r>
            <a:r>
              <a:rPr sz="2400" spc="-50" dirty="0">
                <a:latin typeface="Times New Roman" panose="02020603050405020304"/>
                <a:cs typeface="Times New Roman" panose="02020603050405020304"/>
              </a:rPr>
              <a:t>markers </a:t>
            </a:r>
            <a:r>
              <a:rPr sz="2400" dirty="0">
                <a:latin typeface="Times New Roman" panose="02020603050405020304"/>
                <a:cs typeface="Times New Roman" panose="02020603050405020304"/>
              </a:rPr>
              <a:t>for </a:t>
            </a:r>
            <a:r>
              <a:rPr sz="2400" spc="-20" dirty="0">
                <a:latin typeface="Times New Roman" panose="02020603050405020304"/>
                <a:cs typeface="Times New Roman" panose="02020603050405020304"/>
              </a:rPr>
              <a:t>ordered</a:t>
            </a:r>
            <a:r>
              <a:rPr sz="2400" spc="210" dirty="0">
                <a:latin typeface="Times New Roman" panose="02020603050405020304"/>
                <a:cs typeface="Times New Roman" panose="02020603050405020304"/>
              </a:rPr>
              <a:t> </a:t>
            </a:r>
            <a:r>
              <a:rPr sz="2400" spc="-65" dirty="0">
                <a:latin typeface="Times New Roman" panose="02020603050405020304"/>
                <a:cs typeface="Times New Roman" panose="02020603050405020304"/>
              </a:rPr>
              <a:t>lists</a:t>
            </a:r>
            <a:endParaRPr sz="2400" dirty="0">
              <a:latin typeface="Times New Roman" panose="02020603050405020304"/>
              <a:cs typeface="Times New Roman" panose="02020603050405020304"/>
            </a:endParaRPr>
          </a:p>
          <a:p>
            <a:pPr marL="1245870" lvl="2" indent="-319405">
              <a:spcBef>
                <a:spcPts val="1935"/>
              </a:spcBef>
              <a:buClr>
                <a:srgbClr val="00AFEF"/>
              </a:buClr>
              <a:buFont typeface="Wingdings" panose="05000000000000000000"/>
              <a:buChar char=""/>
              <a:tabLst>
                <a:tab pos="332105" algn="l"/>
              </a:tabLst>
            </a:pPr>
            <a:r>
              <a:rPr sz="2400" spc="-60" dirty="0">
                <a:latin typeface="Times New Roman" panose="02020603050405020304"/>
                <a:cs typeface="Times New Roman" panose="02020603050405020304"/>
              </a:rPr>
              <a:t>Setting </a:t>
            </a:r>
            <a:r>
              <a:rPr sz="2400" spc="-30" dirty="0">
                <a:latin typeface="Times New Roman" panose="02020603050405020304"/>
                <a:cs typeface="Times New Roman" panose="02020603050405020304"/>
              </a:rPr>
              <a:t>different </a:t>
            </a:r>
            <a:r>
              <a:rPr sz="2400" spc="-65" dirty="0">
                <a:latin typeface="Times New Roman" panose="02020603050405020304"/>
                <a:cs typeface="Times New Roman" panose="02020603050405020304"/>
              </a:rPr>
              <a:t>list </a:t>
            </a:r>
            <a:r>
              <a:rPr sz="2400" spc="-45" dirty="0">
                <a:latin typeface="Times New Roman" panose="02020603050405020304"/>
                <a:cs typeface="Times New Roman" panose="02020603050405020304"/>
              </a:rPr>
              <a:t>item </a:t>
            </a:r>
            <a:r>
              <a:rPr sz="2400" spc="-50" dirty="0">
                <a:latin typeface="Times New Roman" panose="02020603050405020304"/>
                <a:cs typeface="Times New Roman" panose="02020603050405020304"/>
              </a:rPr>
              <a:t>markers </a:t>
            </a:r>
            <a:r>
              <a:rPr sz="2400" dirty="0">
                <a:latin typeface="Times New Roman" panose="02020603050405020304"/>
                <a:cs typeface="Times New Roman" panose="02020603050405020304"/>
              </a:rPr>
              <a:t>for </a:t>
            </a:r>
            <a:r>
              <a:rPr sz="2400" spc="-15" dirty="0">
                <a:latin typeface="Times New Roman" panose="02020603050405020304"/>
                <a:cs typeface="Times New Roman" panose="02020603050405020304"/>
              </a:rPr>
              <a:t>unordered</a:t>
            </a:r>
            <a:r>
              <a:rPr sz="2400" spc="220" dirty="0">
                <a:latin typeface="Times New Roman" panose="02020603050405020304"/>
                <a:cs typeface="Times New Roman" panose="02020603050405020304"/>
              </a:rPr>
              <a:t> </a:t>
            </a:r>
            <a:r>
              <a:rPr sz="2400" spc="-65" dirty="0">
                <a:latin typeface="Times New Roman" panose="02020603050405020304"/>
                <a:cs typeface="Times New Roman" panose="02020603050405020304"/>
              </a:rPr>
              <a:t>lists</a:t>
            </a:r>
            <a:endParaRPr sz="2400" dirty="0">
              <a:latin typeface="Times New Roman" panose="02020603050405020304"/>
              <a:cs typeface="Times New Roman" panose="02020603050405020304"/>
            </a:endParaRPr>
          </a:p>
          <a:p>
            <a:pPr marL="1245870" lvl="2" indent="-319405">
              <a:spcBef>
                <a:spcPts val="1825"/>
              </a:spcBef>
              <a:buClr>
                <a:srgbClr val="00AFEF"/>
              </a:buClr>
              <a:buFont typeface="Wingdings" panose="05000000000000000000"/>
              <a:buChar char=""/>
              <a:tabLst>
                <a:tab pos="332105" algn="l"/>
              </a:tabLst>
            </a:pPr>
            <a:r>
              <a:rPr sz="2400" spc="-75" dirty="0">
                <a:latin typeface="Times New Roman" panose="02020603050405020304"/>
                <a:cs typeface="Times New Roman" panose="02020603050405020304"/>
              </a:rPr>
              <a:t>Set </a:t>
            </a:r>
            <a:r>
              <a:rPr sz="2400" spc="-40" dirty="0">
                <a:latin typeface="Times New Roman" panose="02020603050405020304"/>
                <a:cs typeface="Times New Roman" panose="02020603050405020304"/>
              </a:rPr>
              <a:t>an </a:t>
            </a:r>
            <a:r>
              <a:rPr sz="2400" spc="-80" dirty="0">
                <a:latin typeface="Times New Roman" panose="02020603050405020304"/>
                <a:cs typeface="Times New Roman" panose="02020603050405020304"/>
              </a:rPr>
              <a:t>image as </a:t>
            </a:r>
            <a:r>
              <a:rPr sz="2400" spc="-5" dirty="0">
                <a:latin typeface="Times New Roman" panose="02020603050405020304"/>
                <a:cs typeface="Times New Roman" panose="02020603050405020304"/>
              </a:rPr>
              <a:t>the </a:t>
            </a:r>
            <a:r>
              <a:rPr sz="2400" spc="-65" dirty="0">
                <a:latin typeface="Times New Roman" panose="02020603050405020304"/>
                <a:cs typeface="Times New Roman" panose="02020603050405020304"/>
              </a:rPr>
              <a:t>list </a:t>
            </a:r>
            <a:r>
              <a:rPr sz="2400" spc="-45" dirty="0">
                <a:latin typeface="Times New Roman" panose="02020603050405020304"/>
                <a:cs typeface="Times New Roman" panose="02020603050405020304"/>
              </a:rPr>
              <a:t>item</a:t>
            </a:r>
            <a:r>
              <a:rPr sz="2400" spc="345" dirty="0">
                <a:latin typeface="Times New Roman" panose="02020603050405020304"/>
                <a:cs typeface="Times New Roman" panose="02020603050405020304"/>
              </a:rPr>
              <a:t> </a:t>
            </a:r>
            <a:r>
              <a:rPr sz="2400" spc="-50" dirty="0">
                <a:latin typeface="Times New Roman" panose="02020603050405020304"/>
                <a:cs typeface="Times New Roman" panose="02020603050405020304"/>
              </a:rPr>
              <a:t>marker</a:t>
            </a:r>
            <a:endParaRPr sz="2400" dirty="0">
              <a:latin typeface="Times New Roman" panose="02020603050405020304"/>
              <a:cs typeface="Times New Roman" panose="02020603050405020304"/>
            </a:endParaRPr>
          </a:p>
          <a:p>
            <a:pPr marL="12700">
              <a:lnSpc>
                <a:spcPct val="100000"/>
              </a:lnSpc>
              <a:spcBef>
                <a:spcPts val="2135"/>
              </a:spcBef>
            </a:pPr>
            <a:r>
              <a:rPr sz="2800" b="1" spc="-50" dirty="0" smtClean="0">
                <a:solidFill>
                  <a:srgbClr val="FFC000"/>
                </a:solidFill>
                <a:uFill>
                  <a:solidFill>
                    <a:srgbClr val="000000"/>
                  </a:solidFill>
                </a:uFill>
                <a:latin typeface="Times New Roman" panose="02020603050405020304"/>
                <a:cs typeface="Times New Roman" panose="02020603050405020304"/>
              </a:rPr>
              <a:t>Values</a:t>
            </a:r>
            <a:endParaRPr sz="2800" dirty="0">
              <a:solidFill>
                <a:srgbClr val="FFC000"/>
              </a:solidFill>
              <a:latin typeface="Times New Roman" panose="02020603050405020304"/>
              <a:cs typeface="Times New Roman" panose="02020603050405020304"/>
            </a:endParaRPr>
          </a:p>
          <a:p>
            <a:pPr>
              <a:lnSpc>
                <a:spcPct val="100000"/>
              </a:lnSpc>
              <a:spcBef>
                <a:spcPts val="45"/>
              </a:spcBef>
            </a:pPr>
            <a:endParaRPr sz="2300" dirty="0">
              <a:latin typeface="Times New Roman" panose="02020603050405020304"/>
              <a:cs typeface="Times New Roman" panose="02020603050405020304"/>
            </a:endParaRPr>
          </a:p>
          <a:p>
            <a:pPr marL="1274445" lvl="2" indent="-347980">
              <a:buClr>
                <a:srgbClr val="00AFEF"/>
              </a:buClr>
              <a:buFont typeface="Wingdings" panose="05000000000000000000"/>
              <a:buChar char=""/>
              <a:tabLst>
                <a:tab pos="360680" algn="l"/>
              </a:tabLst>
            </a:pPr>
            <a:r>
              <a:rPr sz="2400" b="1" spc="-70" dirty="0">
                <a:solidFill>
                  <a:srgbClr val="FFC000"/>
                </a:solidFill>
                <a:latin typeface="Times New Roman" panose="02020603050405020304"/>
                <a:cs typeface="Times New Roman" panose="02020603050405020304"/>
              </a:rPr>
              <a:t>list-style-type</a:t>
            </a:r>
            <a:endParaRPr sz="2400" b="1" dirty="0">
              <a:solidFill>
                <a:srgbClr val="FFC000"/>
              </a:solidFill>
              <a:latin typeface="Times New Roman" panose="02020603050405020304"/>
              <a:cs typeface="Times New Roman" panose="02020603050405020304"/>
            </a:endParaRPr>
          </a:p>
          <a:p>
            <a:pPr marL="1274445" lvl="2" indent="-347980">
              <a:spcBef>
                <a:spcPts val="710"/>
              </a:spcBef>
              <a:buClr>
                <a:srgbClr val="00AFEF"/>
              </a:buClr>
              <a:buFont typeface="Wingdings" panose="05000000000000000000"/>
              <a:buChar char=""/>
              <a:tabLst>
                <a:tab pos="360680" algn="l"/>
              </a:tabLst>
            </a:pPr>
            <a:r>
              <a:rPr sz="2400" b="1" spc="-75" dirty="0">
                <a:solidFill>
                  <a:srgbClr val="FFC000"/>
                </a:solidFill>
                <a:latin typeface="Times New Roman" panose="02020603050405020304"/>
                <a:cs typeface="Times New Roman" panose="02020603050405020304"/>
              </a:rPr>
              <a:t>list-style-image</a:t>
            </a:r>
            <a:endParaRPr sz="2400" b="1" dirty="0">
              <a:solidFill>
                <a:srgbClr val="FFC000"/>
              </a:solidFill>
              <a:latin typeface="Times New Roman" panose="02020603050405020304"/>
              <a:cs typeface="Times New Roman" panose="02020603050405020304"/>
            </a:endParaRPr>
          </a:p>
        </p:txBody>
      </p:sp>
      <p:sp>
        <p:nvSpPr>
          <p:cNvPr id="6" name="object 2"/>
          <p:cNvSpPr txBox="1">
            <a:spLocks noGrp="1"/>
          </p:cNvSpPr>
          <p:nvPr>
            <p:ph type="title"/>
          </p:nvPr>
        </p:nvSpPr>
        <p:spPr>
          <a:xfrm>
            <a:off x="279950" y="511367"/>
            <a:ext cx="4894724" cy="566822"/>
          </a:xfrm>
          <a:prstGeom prst="rect">
            <a:avLst/>
          </a:prstGeom>
        </p:spPr>
        <p:txBody>
          <a:bodyPr vert="horz" wrap="square" lIns="0" tIns="12700" rIns="0" bIns="0" rtlCol="0">
            <a:spAutoFit/>
          </a:bodyPr>
          <a:lstStyle/>
          <a:p>
            <a:pPr marL="133985">
              <a:lnSpc>
                <a:spcPct val="100000"/>
              </a:lnSpc>
              <a:spcBef>
                <a:spcPts val="100"/>
              </a:spcBef>
            </a:pPr>
            <a:r>
              <a:rPr sz="3600" spc="-170" dirty="0" smtClean="0">
                <a:solidFill>
                  <a:srgbClr val="FFFF00"/>
                </a:solidFill>
              </a:rPr>
              <a:t>CSS</a:t>
            </a:r>
            <a:r>
              <a:rPr sz="3600" spc="30" dirty="0" smtClean="0">
                <a:solidFill>
                  <a:srgbClr val="FFFF00"/>
                </a:solidFill>
              </a:rPr>
              <a:t> </a:t>
            </a:r>
            <a:r>
              <a:rPr sz="3600" spc="-30" dirty="0">
                <a:solidFill>
                  <a:srgbClr val="FFFF00"/>
                </a:solidFill>
              </a:rPr>
              <a:t>Properties</a:t>
            </a:r>
            <a:endParaRPr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9643" y="1499361"/>
            <a:ext cx="10599347" cy="4337085"/>
          </a:xfrm>
          <a:prstGeom prst="rect">
            <a:avLst/>
          </a:prstGeom>
        </p:spPr>
        <p:txBody>
          <a:bodyPr vert="horz" wrap="square" lIns="0" tIns="12700" rIns="0" bIns="0" rtlCol="0">
            <a:spAutoFit/>
          </a:bodyPr>
          <a:lstStyle/>
          <a:p>
            <a:pPr marL="12700">
              <a:lnSpc>
                <a:spcPct val="100000"/>
              </a:lnSpc>
              <a:spcBef>
                <a:spcPts val="100"/>
              </a:spcBef>
            </a:pPr>
            <a:r>
              <a:rPr sz="2800" b="1" spc="-114" dirty="0">
                <a:solidFill>
                  <a:srgbClr val="FFC000"/>
                </a:solidFill>
                <a:uFill>
                  <a:solidFill>
                    <a:srgbClr val="000000"/>
                  </a:solidFill>
                </a:uFill>
                <a:latin typeface="Times New Roman" panose="02020603050405020304"/>
                <a:cs typeface="Times New Roman" panose="02020603050405020304"/>
              </a:rPr>
              <a:t>CSS</a:t>
            </a:r>
            <a:r>
              <a:rPr sz="2800" b="1" dirty="0">
                <a:solidFill>
                  <a:srgbClr val="FFC000"/>
                </a:solidFill>
                <a:uFill>
                  <a:solidFill>
                    <a:srgbClr val="000000"/>
                  </a:solidFill>
                </a:uFill>
                <a:latin typeface="Times New Roman" panose="02020603050405020304"/>
                <a:cs typeface="Times New Roman" panose="02020603050405020304"/>
              </a:rPr>
              <a:t> </a:t>
            </a:r>
            <a:r>
              <a:rPr sz="2800" b="1" spc="-65" dirty="0">
                <a:solidFill>
                  <a:srgbClr val="FFC000"/>
                </a:solidFill>
                <a:uFill>
                  <a:solidFill>
                    <a:srgbClr val="000000"/>
                  </a:solidFill>
                </a:uFill>
                <a:latin typeface="Times New Roman" panose="02020603050405020304"/>
                <a:cs typeface="Times New Roman" panose="02020603050405020304"/>
              </a:rPr>
              <a:t>Border</a:t>
            </a:r>
            <a:endParaRPr sz="2800" dirty="0">
              <a:solidFill>
                <a:srgbClr val="FFC000"/>
              </a:solidFill>
              <a:latin typeface="Times New Roman" panose="02020603050405020304"/>
              <a:cs typeface="Times New Roman" panose="02020603050405020304"/>
            </a:endParaRPr>
          </a:p>
          <a:p>
            <a:pPr marL="12700" marR="5080">
              <a:lnSpc>
                <a:spcPts val="2590"/>
              </a:lnSpc>
              <a:spcBef>
                <a:spcPts val="2260"/>
              </a:spcBef>
              <a:tabLst>
                <a:tab pos="2604770" algn="l"/>
              </a:tabLst>
            </a:pPr>
            <a:r>
              <a:rPr sz="2400" spc="-114" dirty="0">
                <a:latin typeface="Times New Roman" panose="02020603050405020304"/>
                <a:cs typeface="Times New Roman" panose="02020603050405020304"/>
              </a:rPr>
              <a:t>You </a:t>
            </a:r>
            <a:r>
              <a:rPr sz="2400" spc="-45" dirty="0">
                <a:latin typeface="Times New Roman" panose="02020603050405020304"/>
                <a:cs typeface="Times New Roman" panose="02020603050405020304"/>
              </a:rPr>
              <a:t>can </a:t>
            </a:r>
            <a:r>
              <a:rPr sz="2400" spc="-50" dirty="0">
                <a:latin typeface="Times New Roman" panose="02020603050405020304"/>
                <a:cs typeface="Times New Roman" panose="02020603050405020304"/>
              </a:rPr>
              <a:t>use</a:t>
            </a:r>
            <a:r>
              <a:rPr sz="2400" spc="1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5" dirty="0">
                <a:latin typeface="Times New Roman" panose="02020603050405020304"/>
                <a:cs typeface="Times New Roman" panose="02020603050405020304"/>
              </a:rPr>
              <a:t> </a:t>
            </a:r>
            <a:r>
              <a:rPr sz="2400" spc="-155" dirty="0">
                <a:latin typeface="Times New Roman" panose="02020603050405020304"/>
                <a:cs typeface="Times New Roman" panose="02020603050405020304"/>
              </a:rPr>
              <a:t>CSS	</a:t>
            </a:r>
            <a:r>
              <a:rPr sz="2400" spc="-30" dirty="0">
                <a:latin typeface="Times New Roman" panose="02020603050405020304"/>
                <a:cs typeface="Times New Roman" panose="02020603050405020304"/>
              </a:rPr>
              <a:t>Border </a:t>
            </a:r>
            <a:r>
              <a:rPr sz="2400" spc="-20" dirty="0">
                <a:latin typeface="Times New Roman" panose="02020603050405020304"/>
                <a:cs typeface="Times New Roman" panose="02020603050405020304"/>
              </a:rPr>
              <a:t>properties </a:t>
            </a:r>
            <a:r>
              <a:rPr sz="2400" spc="25" dirty="0">
                <a:latin typeface="Times New Roman" panose="02020603050405020304"/>
                <a:cs typeface="Times New Roman" panose="02020603050405020304"/>
              </a:rPr>
              <a:t>to </a:t>
            </a:r>
            <a:r>
              <a:rPr sz="2400" spc="-75" dirty="0">
                <a:latin typeface="Times New Roman" panose="02020603050405020304"/>
                <a:cs typeface="Times New Roman" panose="02020603050405020304"/>
              </a:rPr>
              <a:t>specify  </a:t>
            </a:r>
            <a:r>
              <a:rPr sz="2400" spc="-5" dirty="0">
                <a:latin typeface="Times New Roman" panose="02020603050405020304"/>
                <a:cs typeface="Times New Roman" panose="02020603050405020304"/>
              </a:rPr>
              <a:t>the </a:t>
            </a:r>
            <a:r>
              <a:rPr sz="2400" spc="-85" dirty="0">
                <a:latin typeface="Times New Roman" panose="02020603050405020304"/>
                <a:cs typeface="Times New Roman" panose="02020603050405020304"/>
              </a:rPr>
              <a:t>style </a:t>
            </a:r>
            <a:r>
              <a:rPr sz="2400" spc="-30" dirty="0">
                <a:latin typeface="Times New Roman" panose="02020603050405020304"/>
                <a:cs typeface="Times New Roman" panose="02020603050405020304"/>
              </a:rPr>
              <a:t>and color </a:t>
            </a:r>
            <a:r>
              <a:rPr sz="2400" spc="-5" dirty="0">
                <a:latin typeface="Times New Roman" panose="02020603050405020304"/>
                <a:cs typeface="Times New Roman" panose="02020603050405020304"/>
              </a:rPr>
              <a:t>of </a:t>
            </a:r>
            <a:r>
              <a:rPr sz="2400" spc="-40" dirty="0">
                <a:latin typeface="Times New Roman" panose="02020603050405020304"/>
                <a:cs typeface="Times New Roman" panose="02020603050405020304"/>
              </a:rPr>
              <a:t>an </a:t>
            </a:r>
            <a:r>
              <a:rPr sz="2400" spc="-95" dirty="0">
                <a:latin typeface="Times New Roman" panose="02020603050405020304"/>
                <a:cs typeface="Times New Roman" panose="02020603050405020304"/>
              </a:rPr>
              <a:t>element’s</a:t>
            </a:r>
            <a:r>
              <a:rPr sz="2400" spc="-85" dirty="0">
                <a:latin typeface="Times New Roman" panose="02020603050405020304"/>
                <a:cs typeface="Times New Roman" panose="02020603050405020304"/>
              </a:rPr>
              <a:t> </a:t>
            </a:r>
            <a:r>
              <a:rPr sz="2400" spc="-30" dirty="0">
                <a:latin typeface="Times New Roman" panose="02020603050405020304"/>
                <a:cs typeface="Times New Roman" panose="02020603050405020304"/>
              </a:rPr>
              <a:t>border.</a:t>
            </a:r>
            <a:endParaRPr sz="2400" dirty="0">
              <a:latin typeface="Times New Roman" panose="02020603050405020304"/>
              <a:cs typeface="Times New Roman" panose="02020603050405020304"/>
            </a:endParaRPr>
          </a:p>
          <a:p>
            <a:pPr>
              <a:lnSpc>
                <a:spcPct val="100000"/>
              </a:lnSpc>
              <a:spcBef>
                <a:spcPts val="40"/>
              </a:spcBef>
            </a:pPr>
            <a:endParaRPr sz="2450" dirty="0">
              <a:latin typeface="Times New Roman" panose="02020603050405020304"/>
              <a:cs typeface="Times New Roman" panose="02020603050405020304"/>
            </a:endParaRPr>
          </a:p>
          <a:p>
            <a:pPr marL="12700">
              <a:lnSpc>
                <a:spcPct val="100000"/>
              </a:lnSpc>
            </a:pPr>
            <a:r>
              <a:rPr sz="3200" b="1" spc="-50" dirty="0" smtClean="0">
                <a:solidFill>
                  <a:srgbClr val="FFC000"/>
                </a:solidFill>
                <a:uFill>
                  <a:solidFill>
                    <a:srgbClr val="000000"/>
                  </a:solidFill>
                </a:uFill>
                <a:latin typeface="Times New Roman" panose="02020603050405020304"/>
                <a:cs typeface="Times New Roman" panose="02020603050405020304"/>
              </a:rPr>
              <a:t>Values</a:t>
            </a:r>
            <a:endParaRPr sz="3200" dirty="0">
              <a:solidFill>
                <a:srgbClr val="FFC000"/>
              </a:solidFill>
              <a:latin typeface="Times New Roman" panose="02020603050405020304"/>
              <a:cs typeface="Times New Roman" panose="02020603050405020304"/>
            </a:endParaRPr>
          </a:p>
          <a:p>
            <a:pPr marL="1384300" marR="4233545" lvl="2" indent="-457200">
              <a:spcBef>
                <a:spcPts val="1975"/>
              </a:spcBef>
              <a:buFont typeface="+mj-lt"/>
              <a:buAutoNum type="arabicPeriod"/>
            </a:pPr>
            <a:r>
              <a:rPr sz="2800" b="1" spc="-40" dirty="0" smtClean="0">
                <a:latin typeface="Times New Roman" panose="02020603050405020304"/>
                <a:cs typeface="Times New Roman" panose="02020603050405020304"/>
              </a:rPr>
              <a:t>border-</a:t>
            </a:r>
            <a:r>
              <a:rPr sz="2800" b="1" spc="-40" dirty="0" smtClean="0">
                <a:solidFill>
                  <a:srgbClr val="FFC000"/>
                </a:solidFill>
                <a:latin typeface="Times New Roman" panose="02020603050405020304"/>
                <a:cs typeface="Times New Roman" panose="02020603050405020304"/>
              </a:rPr>
              <a:t>style</a:t>
            </a:r>
            <a:r>
              <a:rPr sz="2800" b="1" spc="-40" dirty="0" smtClean="0">
                <a:latin typeface="Times New Roman" panose="02020603050405020304"/>
                <a:cs typeface="Times New Roman" panose="02020603050405020304"/>
              </a:rPr>
              <a:t>  </a:t>
            </a:r>
            <a:endParaRPr lang="en-US" sz="2800" b="1" spc="-40" dirty="0" smtClean="0">
              <a:latin typeface="Times New Roman" panose="02020603050405020304"/>
              <a:cs typeface="Times New Roman" panose="02020603050405020304"/>
            </a:endParaRPr>
          </a:p>
          <a:p>
            <a:pPr marL="1384300" marR="4233545" lvl="2" indent="-457200">
              <a:spcBef>
                <a:spcPts val="1975"/>
              </a:spcBef>
              <a:buFont typeface="+mj-lt"/>
              <a:buAutoNum type="arabicPeriod"/>
            </a:pPr>
            <a:r>
              <a:rPr sz="2800" b="1" spc="15" dirty="0" smtClean="0">
                <a:latin typeface="Times New Roman" panose="02020603050405020304"/>
                <a:cs typeface="Times New Roman" panose="02020603050405020304"/>
              </a:rPr>
              <a:t>b</a:t>
            </a:r>
            <a:r>
              <a:rPr sz="2800" b="1" spc="5" dirty="0" smtClean="0">
                <a:latin typeface="Times New Roman" panose="02020603050405020304"/>
                <a:cs typeface="Times New Roman" panose="02020603050405020304"/>
              </a:rPr>
              <a:t>o</a:t>
            </a:r>
            <a:r>
              <a:rPr sz="2800" b="1" spc="-110" dirty="0" smtClean="0">
                <a:latin typeface="Times New Roman" panose="02020603050405020304"/>
                <a:cs typeface="Times New Roman" panose="02020603050405020304"/>
              </a:rPr>
              <a:t>rde</a:t>
            </a:r>
            <a:r>
              <a:rPr sz="2800" b="1" spc="-130" dirty="0" smtClean="0">
                <a:latin typeface="Times New Roman" panose="02020603050405020304"/>
                <a:cs typeface="Times New Roman" panose="02020603050405020304"/>
              </a:rPr>
              <a:t>r</a:t>
            </a:r>
            <a:r>
              <a:rPr sz="2800" b="1" dirty="0" smtClean="0">
                <a:latin typeface="Times New Roman" panose="02020603050405020304"/>
                <a:cs typeface="Times New Roman" panose="02020603050405020304"/>
              </a:rPr>
              <a:t>-</a:t>
            </a:r>
            <a:r>
              <a:rPr sz="2800" b="1" spc="-25" dirty="0" smtClean="0">
                <a:solidFill>
                  <a:srgbClr val="FFC000"/>
                </a:solidFill>
                <a:latin typeface="Times New Roman" panose="02020603050405020304"/>
                <a:cs typeface="Times New Roman" panose="02020603050405020304"/>
              </a:rPr>
              <a:t>width</a:t>
            </a:r>
            <a:r>
              <a:rPr sz="2800" b="1" spc="-25" dirty="0" smtClean="0">
                <a:latin typeface="Times New Roman" panose="02020603050405020304"/>
                <a:cs typeface="Times New Roman" panose="02020603050405020304"/>
              </a:rPr>
              <a:t>  </a:t>
            </a:r>
            <a:endParaRPr lang="en-US" sz="2800" b="1" spc="-25" dirty="0" smtClean="0">
              <a:latin typeface="Times New Roman" panose="02020603050405020304"/>
              <a:cs typeface="Times New Roman" panose="02020603050405020304"/>
            </a:endParaRPr>
          </a:p>
          <a:p>
            <a:pPr marL="1384300" marR="4233545" lvl="2" indent="-457200">
              <a:spcBef>
                <a:spcPts val="1975"/>
              </a:spcBef>
              <a:buFont typeface="+mj-lt"/>
              <a:buAutoNum type="arabicPeriod"/>
            </a:pPr>
            <a:r>
              <a:rPr sz="2800" b="1" spc="-50" dirty="0" smtClean="0">
                <a:latin typeface="Times New Roman" panose="02020603050405020304"/>
                <a:cs typeface="Times New Roman" panose="02020603050405020304"/>
              </a:rPr>
              <a:t>border-</a:t>
            </a:r>
            <a:r>
              <a:rPr sz="2800" b="1" spc="-50" dirty="0" smtClean="0">
                <a:solidFill>
                  <a:srgbClr val="FFC000"/>
                </a:solidFill>
                <a:latin typeface="Times New Roman" panose="02020603050405020304"/>
                <a:cs typeface="Times New Roman" panose="02020603050405020304"/>
              </a:rPr>
              <a:t>color</a:t>
            </a:r>
            <a:endParaRPr sz="2800" dirty="0">
              <a:solidFill>
                <a:srgbClr val="FFC000"/>
              </a:solidFill>
              <a:latin typeface="Times New Roman" panose="02020603050405020304"/>
              <a:cs typeface="Times New Roman" panose="02020603050405020304"/>
            </a:endParaRPr>
          </a:p>
        </p:txBody>
      </p:sp>
      <p:sp>
        <p:nvSpPr>
          <p:cNvPr id="5" name="object 2"/>
          <p:cNvSpPr txBox="1">
            <a:spLocks noGrp="1"/>
          </p:cNvSpPr>
          <p:nvPr>
            <p:ph type="title"/>
          </p:nvPr>
        </p:nvSpPr>
        <p:spPr>
          <a:xfrm>
            <a:off x="279950" y="511367"/>
            <a:ext cx="4894724" cy="566822"/>
          </a:xfrm>
          <a:prstGeom prst="rect">
            <a:avLst/>
          </a:prstGeom>
        </p:spPr>
        <p:txBody>
          <a:bodyPr vert="horz" wrap="square" lIns="0" tIns="12700" rIns="0" bIns="0" rtlCol="0">
            <a:spAutoFit/>
          </a:bodyPr>
          <a:lstStyle/>
          <a:p>
            <a:pPr marL="133985">
              <a:lnSpc>
                <a:spcPct val="100000"/>
              </a:lnSpc>
              <a:spcBef>
                <a:spcPts val="100"/>
              </a:spcBef>
            </a:pPr>
            <a:r>
              <a:rPr sz="3600" spc="-170" dirty="0" smtClean="0">
                <a:solidFill>
                  <a:srgbClr val="FFFF00"/>
                </a:solidFill>
              </a:rPr>
              <a:t>CSS</a:t>
            </a:r>
            <a:r>
              <a:rPr sz="3600" spc="30" dirty="0" smtClean="0">
                <a:solidFill>
                  <a:srgbClr val="FFFF00"/>
                </a:solidFill>
              </a:rPr>
              <a:t> </a:t>
            </a:r>
            <a:r>
              <a:rPr sz="3600" spc="-30" dirty="0">
                <a:solidFill>
                  <a:srgbClr val="FFFF00"/>
                </a:solidFill>
              </a:rPr>
              <a:t>Properties</a:t>
            </a:r>
            <a:endParaRPr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5479" y="1407921"/>
            <a:ext cx="10296929" cy="5280933"/>
          </a:xfrm>
          <a:prstGeom prst="rect">
            <a:avLst/>
          </a:prstGeom>
        </p:spPr>
        <p:txBody>
          <a:bodyPr vert="horz" wrap="square" lIns="0" tIns="12700" rIns="0" bIns="0" rtlCol="0">
            <a:spAutoFit/>
          </a:bodyPr>
          <a:lstStyle/>
          <a:p>
            <a:pPr marL="12700">
              <a:lnSpc>
                <a:spcPct val="100000"/>
              </a:lnSpc>
              <a:spcBef>
                <a:spcPts val="100"/>
              </a:spcBef>
            </a:pPr>
            <a:r>
              <a:rPr sz="3600" b="1" spc="-114" dirty="0">
                <a:solidFill>
                  <a:srgbClr val="FFC000"/>
                </a:solidFill>
                <a:uFill>
                  <a:solidFill>
                    <a:srgbClr val="000000"/>
                  </a:solidFill>
                </a:uFill>
                <a:latin typeface="Times New Roman" panose="02020603050405020304"/>
                <a:cs typeface="Times New Roman" panose="02020603050405020304"/>
              </a:rPr>
              <a:t>CSS</a:t>
            </a:r>
            <a:r>
              <a:rPr sz="3600" b="1" dirty="0">
                <a:solidFill>
                  <a:srgbClr val="FFC000"/>
                </a:solidFill>
                <a:uFill>
                  <a:solidFill>
                    <a:srgbClr val="000000"/>
                  </a:solidFill>
                </a:uFill>
                <a:latin typeface="Times New Roman" panose="02020603050405020304"/>
                <a:cs typeface="Times New Roman" panose="02020603050405020304"/>
              </a:rPr>
              <a:t> </a:t>
            </a:r>
            <a:r>
              <a:rPr sz="3600" b="1" spc="-45" dirty="0" smtClean="0">
                <a:solidFill>
                  <a:srgbClr val="FFC000"/>
                </a:solidFill>
                <a:uFill>
                  <a:solidFill>
                    <a:srgbClr val="000000"/>
                  </a:solidFill>
                </a:uFill>
                <a:latin typeface="Times New Roman" panose="02020603050405020304"/>
                <a:cs typeface="Times New Roman" panose="02020603050405020304"/>
              </a:rPr>
              <a:t>Margin</a:t>
            </a:r>
            <a:r>
              <a:rPr lang="en-US" sz="3600" b="1" spc="-45" dirty="0" smtClean="0">
                <a:solidFill>
                  <a:srgbClr val="FFC000"/>
                </a:solidFill>
                <a:uFill>
                  <a:solidFill>
                    <a:srgbClr val="000000"/>
                  </a:solidFill>
                </a:uFill>
                <a:latin typeface="Times New Roman" panose="02020603050405020304"/>
                <a:cs typeface="Times New Roman" panose="02020603050405020304"/>
              </a:rPr>
              <a:t> </a:t>
            </a:r>
            <a:endParaRPr sz="3600" dirty="0" smtClean="0">
              <a:solidFill>
                <a:srgbClr val="FFC000"/>
              </a:solidFill>
              <a:latin typeface="Times New Roman" panose="02020603050405020304"/>
              <a:cs typeface="Times New Roman" panose="02020603050405020304"/>
            </a:endParaRPr>
          </a:p>
          <a:p>
            <a:pPr marL="12700">
              <a:lnSpc>
                <a:spcPct val="100000"/>
              </a:lnSpc>
              <a:spcBef>
                <a:spcPts val="2150"/>
              </a:spcBef>
            </a:pPr>
            <a:r>
              <a:rPr sz="2800" b="1" spc="-65" dirty="0" smtClean="0">
                <a:solidFill>
                  <a:srgbClr val="00B0F0"/>
                </a:solidFill>
                <a:latin typeface="Times New Roman" panose="02020603050405020304"/>
                <a:cs typeface="Times New Roman" panose="02020603050405020304"/>
              </a:rPr>
              <a:t>Using</a:t>
            </a:r>
            <a:r>
              <a:rPr sz="2800" spc="-65" dirty="0" smtClean="0">
                <a:solidFill>
                  <a:srgbClr val="00B0F0"/>
                </a:solidFill>
                <a:latin typeface="Times New Roman" panose="02020603050405020304"/>
                <a:cs typeface="Times New Roman" panose="02020603050405020304"/>
              </a:rPr>
              <a:t> </a:t>
            </a:r>
            <a:r>
              <a:rPr sz="2800" spc="-155" dirty="0" smtClean="0">
                <a:latin typeface="Times New Roman" panose="02020603050405020304"/>
                <a:cs typeface="Times New Roman" panose="02020603050405020304"/>
              </a:rPr>
              <a:t>CSS </a:t>
            </a:r>
            <a:r>
              <a:rPr sz="2800" spc="-80" dirty="0" smtClean="0">
                <a:latin typeface="Times New Roman" panose="02020603050405020304"/>
                <a:cs typeface="Times New Roman" panose="02020603050405020304"/>
              </a:rPr>
              <a:t>Margin </a:t>
            </a:r>
            <a:r>
              <a:rPr sz="2800" b="1" spc="-20" dirty="0" smtClean="0">
                <a:solidFill>
                  <a:srgbClr val="00B0F0"/>
                </a:solidFill>
                <a:latin typeface="Times New Roman" panose="02020603050405020304"/>
                <a:cs typeface="Times New Roman" panose="02020603050405020304"/>
              </a:rPr>
              <a:t>properties </a:t>
            </a:r>
            <a:r>
              <a:rPr sz="2800" b="1" spc="-85" dirty="0" smtClean="0">
                <a:solidFill>
                  <a:srgbClr val="00B0F0"/>
                </a:solidFill>
                <a:latin typeface="Times New Roman" panose="02020603050405020304"/>
                <a:cs typeface="Times New Roman" panose="02020603050405020304"/>
              </a:rPr>
              <a:t>you </a:t>
            </a:r>
            <a:r>
              <a:rPr sz="2800" b="1" spc="-45" dirty="0" smtClean="0">
                <a:solidFill>
                  <a:srgbClr val="00B0F0"/>
                </a:solidFill>
                <a:latin typeface="Times New Roman" panose="02020603050405020304"/>
                <a:cs typeface="Times New Roman" panose="02020603050405020304"/>
              </a:rPr>
              <a:t>can </a:t>
            </a:r>
            <a:r>
              <a:rPr sz="2800" b="1" spc="-75" dirty="0" smtClean="0">
                <a:solidFill>
                  <a:srgbClr val="00B0F0"/>
                </a:solidFill>
                <a:latin typeface="Times New Roman" panose="02020603050405020304"/>
                <a:cs typeface="Times New Roman" panose="02020603050405020304"/>
              </a:rPr>
              <a:t>specify </a:t>
            </a:r>
            <a:r>
              <a:rPr sz="2800" b="1" spc="-5" dirty="0" smtClean="0">
                <a:solidFill>
                  <a:srgbClr val="00B0F0"/>
                </a:solidFill>
                <a:latin typeface="Times New Roman" panose="02020603050405020304"/>
                <a:cs typeface="Times New Roman" panose="02020603050405020304"/>
              </a:rPr>
              <a:t>the </a:t>
            </a:r>
            <a:r>
              <a:rPr sz="2800" spc="-55" dirty="0" smtClean="0">
                <a:latin typeface="Times New Roman" panose="02020603050405020304"/>
                <a:cs typeface="Times New Roman" panose="02020603050405020304"/>
              </a:rPr>
              <a:t>space </a:t>
            </a:r>
            <a:r>
              <a:rPr sz="2800" spc="-15" dirty="0" smtClean="0">
                <a:latin typeface="Times New Roman" panose="02020603050405020304"/>
                <a:cs typeface="Times New Roman" panose="02020603050405020304"/>
              </a:rPr>
              <a:t>around</a:t>
            </a:r>
            <a:r>
              <a:rPr sz="2800" spc="204" dirty="0" smtClean="0">
                <a:latin typeface="Times New Roman" panose="02020603050405020304"/>
                <a:cs typeface="Times New Roman" panose="02020603050405020304"/>
              </a:rPr>
              <a:t> </a:t>
            </a:r>
            <a:r>
              <a:rPr sz="2800" spc="-65" dirty="0" smtClean="0">
                <a:latin typeface="Times New Roman" panose="02020603050405020304"/>
                <a:cs typeface="Times New Roman" panose="02020603050405020304"/>
              </a:rPr>
              <a:t>elements</a:t>
            </a:r>
            <a:r>
              <a:rPr sz="2800" spc="-65" dirty="0" smtClean="0">
                <a:solidFill>
                  <a:srgbClr val="00B0F0"/>
                </a:solidFill>
                <a:latin typeface="Times New Roman" panose="02020603050405020304"/>
                <a:cs typeface="Times New Roman" panose="02020603050405020304"/>
              </a:rPr>
              <a:t>.</a:t>
            </a:r>
            <a:endParaRPr sz="2800" dirty="0" smtClean="0">
              <a:solidFill>
                <a:srgbClr val="00B0F0"/>
              </a:solidFill>
              <a:latin typeface="Times New Roman" panose="02020603050405020304"/>
              <a:cs typeface="Times New Roman" panose="02020603050405020304"/>
            </a:endParaRPr>
          </a:p>
          <a:p>
            <a:pPr marL="12700">
              <a:lnSpc>
                <a:spcPct val="100000"/>
              </a:lnSpc>
              <a:spcBef>
                <a:spcPts val="2135"/>
              </a:spcBef>
            </a:pPr>
            <a:r>
              <a:rPr sz="3200" b="1" spc="-75" dirty="0" smtClean="0">
                <a:solidFill>
                  <a:srgbClr val="FFC000"/>
                </a:solidFill>
                <a:uFill>
                  <a:solidFill>
                    <a:srgbClr val="000000"/>
                  </a:solidFill>
                </a:uFill>
                <a:latin typeface="Times New Roman" panose="02020603050405020304"/>
                <a:cs typeface="Times New Roman" panose="02020603050405020304"/>
              </a:rPr>
              <a:t>Values</a:t>
            </a:r>
            <a:r>
              <a:rPr sz="3200" b="1" spc="-75" dirty="0">
                <a:solidFill>
                  <a:srgbClr val="FFC000"/>
                </a:solidFill>
                <a:uFill>
                  <a:solidFill>
                    <a:srgbClr val="000000"/>
                  </a:solidFill>
                </a:uFill>
                <a:latin typeface="Times New Roman" panose="02020603050405020304"/>
                <a:cs typeface="Times New Roman" panose="02020603050405020304"/>
              </a:rPr>
              <a:t>:</a:t>
            </a:r>
            <a:endParaRPr sz="3200" dirty="0">
              <a:solidFill>
                <a:srgbClr val="FFC000"/>
              </a:solidFill>
              <a:latin typeface="Times New Roman" panose="02020603050405020304"/>
              <a:cs typeface="Times New Roman" panose="02020603050405020304"/>
            </a:endParaRPr>
          </a:p>
          <a:p>
            <a:pPr marL="927100" marR="5854700" lvl="2">
              <a:spcBef>
                <a:spcPts val="2330"/>
              </a:spcBef>
            </a:pPr>
            <a:r>
              <a:rPr sz="2400" b="1" spc="-45" dirty="0">
                <a:latin typeface="Times New Roman" panose="02020603050405020304"/>
                <a:cs typeface="Times New Roman" panose="02020603050405020304"/>
              </a:rPr>
              <a:t>margin-top</a:t>
            </a:r>
            <a:r>
              <a:rPr sz="2400" b="1" spc="-45" dirty="0">
                <a:solidFill>
                  <a:srgbClr val="00B0F0"/>
                </a:solidFill>
                <a:latin typeface="Times New Roman" panose="02020603050405020304"/>
                <a:cs typeface="Times New Roman" panose="02020603050405020304"/>
              </a:rPr>
              <a:t>:50</a:t>
            </a:r>
            <a:r>
              <a:rPr sz="2400" b="1" spc="-45" dirty="0">
                <a:solidFill>
                  <a:srgbClr val="FFC000"/>
                </a:solidFill>
                <a:latin typeface="Times New Roman" panose="02020603050405020304"/>
                <a:cs typeface="Times New Roman" panose="02020603050405020304"/>
              </a:rPr>
              <a:t>px</a:t>
            </a:r>
            <a:r>
              <a:rPr sz="2400" b="1" spc="-45" dirty="0">
                <a:solidFill>
                  <a:srgbClr val="00B0F0"/>
                </a:solidFill>
                <a:latin typeface="Times New Roman" panose="02020603050405020304"/>
                <a:cs typeface="Times New Roman" panose="02020603050405020304"/>
              </a:rPr>
              <a:t>;  </a:t>
            </a:r>
            <a:endParaRPr lang="en-US" sz="2400" b="1" spc="-45" dirty="0" smtClean="0">
              <a:solidFill>
                <a:srgbClr val="00B0F0"/>
              </a:solidFill>
              <a:latin typeface="Times New Roman" panose="02020603050405020304"/>
              <a:cs typeface="Times New Roman" panose="02020603050405020304"/>
            </a:endParaRPr>
          </a:p>
          <a:p>
            <a:pPr marL="927100" marR="5854700" lvl="2">
              <a:spcBef>
                <a:spcPts val="2330"/>
              </a:spcBef>
            </a:pPr>
            <a:r>
              <a:rPr sz="2400" b="1" spc="-40" dirty="0" smtClean="0">
                <a:latin typeface="Times New Roman" panose="02020603050405020304"/>
                <a:cs typeface="Times New Roman" panose="02020603050405020304"/>
              </a:rPr>
              <a:t>margin-bottom</a:t>
            </a:r>
            <a:r>
              <a:rPr sz="2400" b="1" spc="-40" dirty="0" smtClean="0">
                <a:solidFill>
                  <a:srgbClr val="00B0F0"/>
                </a:solidFill>
                <a:latin typeface="Times New Roman" panose="02020603050405020304"/>
                <a:cs typeface="Times New Roman" panose="02020603050405020304"/>
              </a:rPr>
              <a:t>:30</a:t>
            </a:r>
            <a:r>
              <a:rPr sz="2400" b="1" spc="-40" dirty="0" smtClean="0">
                <a:solidFill>
                  <a:srgbClr val="FFC000"/>
                </a:solidFill>
                <a:latin typeface="Times New Roman" panose="02020603050405020304"/>
                <a:cs typeface="Times New Roman" panose="02020603050405020304"/>
              </a:rPr>
              <a:t>px</a:t>
            </a:r>
            <a:r>
              <a:rPr sz="2400" b="1" spc="-40" dirty="0">
                <a:solidFill>
                  <a:srgbClr val="00B0F0"/>
                </a:solidFill>
                <a:latin typeface="Times New Roman" panose="02020603050405020304"/>
                <a:cs typeface="Times New Roman" panose="02020603050405020304"/>
              </a:rPr>
              <a:t>; </a:t>
            </a:r>
            <a:endParaRPr lang="en-US" sz="2400" b="1" spc="-40" dirty="0" smtClean="0">
              <a:solidFill>
                <a:srgbClr val="00B0F0"/>
              </a:solidFill>
              <a:latin typeface="Times New Roman" panose="02020603050405020304"/>
              <a:cs typeface="Times New Roman" panose="02020603050405020304"/>
            </a:endParaRPr>
          </a:p>
          <a:p>
            <a:pPr marL="927100" marR="5854700" lvl="2">
              <a:spcBef>
                <a:spcPts val="2330"/>
              </a:spcBef>
            </a:pPr>
            <a:r>
              <a:rPr sz="2400" b="1" spc="-50" dirty="0" smtClean="0">
                <a:latin typeface="Times New Roman" panose="02020603050405020304"/>
                <a:cs typeface="Times New Roman" panose="02020603050405020304"/>
              </a:rPr>
              <a:t>margin-right</a:t>
            </a:r>
            <a:r>
              <a:rPr sz="2400" b="1" spc="-50" dirty="0" smtClean="0">
                <a:solidFill>
                  <a:srgbClr val="00B0F0"/>
                </a:solidFill>
                <a:latin typeface="Times New Roman" panose="02020603050405020304"/>
                <a:cs typeface="Times New Roman" panose="02020603050405020304"/>
              </a:rPr>
              <a:t>:25</a:t>
            </a:r>
            <a:r>
              <a:rPr sz="2400" b="1" spc="-50" dirty="0" smtClean="0">
                <a:solidFill>
                  <a:srgbClr val="FFC000"/>
                </a:solidFill>
                <a:latin typeface="Times New Roman" panose="02020603050405020304"/>
                <a:cs typeface="Times New Roman" panose="02020603050405020304"/>
              </a:rPr>
              <a:t>px</a:t>
            </a:r>
            <a:r>
              <a:rPr sz="2400" b="1" spc="-50" dirty="0">
                <a:solidFill>
                  <a:srgbClr val="00B0F0"/>
                </a:solidFill>
                <a:latin typeface="Times New Roman" panose="02020603050405020304"/>
                <a:cs typeface="Times New Roman" panose="02020603050405020304"/>
              </a:rPr>
              <a:t>;  </a:t>
            </a:r>
            <a:endParaRPr lang="en-US" sz="2400" b="1" spc="-50" dirty="0" smtClean="0">
              <a:solidFill>
                <a:srgbClr val="00B0F0"/>
              </a:solidFill>
              <a:latin typeface="Times New Roman" panose="02020603050405020304"/>
              <a:cs typeface="Times New Roman" panose="02020603050405020304"/>
            </a:endParaRPr>
          </a:p>
          <a:p>
            <a:pPr marL="927100" marR="5854700" lvl="2">
              <a:spcBef>
                <a:spcPts val="2330"/>
              </a:spcBef>
            </a:pPr>
            <a:r>
              <a:rPr sz="2400" b="1" spc="-60" dirty="0" smtClean="0">
                <a:latin typeface="Times New Roman" panose="02020603050405020304"/>
                <a:cs typeface="Times New Roman" panose="02020603050405020304"/>
              </a:rPr>
              <a:t>margin-left</a:t>
            </a:r>
            <a:r>
              <a:rPr sz="2400" b="1" spc="-60" dirty="0" smtClean="0">
                <a:solidFill>
                  <a:srgbClr val="00B0F0"/>
                </a:solidFill>
                <a:latin typeface="Times New Roman" panose="02020603050405020304"/>
                <a:cs typeface="Times New Roman" panose="02020603050405020304"/>
              </a:rPr>
              <a:t>:10</a:t>
            </a:r>
            <a:r>
              <a:rPr sz="2400" b="1" spc="-60" dirty="0" smtClean="0">
                <a:solidFill>
                  <a:srgbClr val="FFC000"/>
                </a:solidFill>
                <a:latin typeface="Times New Roman" panose="02020603050405020304"/>
                <a:cs typeface="Times New Roman" panose="02020603050405020304"/>
              </a:rPr>
              <a:t>px</a:t>
            </a:r>
            <a:r>
              <a:rPr sz="2400" b="1" spc="-60" dirty="0">
                <a:solidFill>
                  <a:srgbClr val="00B0F0"/>
                </a:solidFill>
                <a:latin typeface="Times New Roman" panose="02020603050405020304"/>
                <a:cs typeface="Times New Roman" panose="02020603050405020304"/>
              </a:rPr>
              <a:t>;</a:t>
            </a:r>
            <a:endParaRPr sz="2400" dirty="0">
              <a:solidFill>
                <a:srgbClr val="00B0F0"/>
              </a:solidFill>
              <a:latin typeface="Times New Roman" panose="02020603050405020304"/>
              <a:cs typeface="Times New Roman" panose="02020603050405020304"/>
            </a:endParaRPr>
          </a:p>
          <a:p>
            <a:pPr>
              <a:lnSpc>
                <a:spcPct val="100000"/>
              </a:lnSpc>
              <a:spcBef>
                <a:spcPts val="55"/>
              </a:spcBef>
            </a:pPr>
            <a:endParaRPr sz="3700" dirty="0">
              <a:solidFill>
                <a:srgbClr val="00B0F0"/>
              </a:solidFill>
              <a:latin typeface="Times New Roman" panose="02020603050405020304"/>
              <a:cs typeface="Times New Roman" panose="02020603050405020304"/>
            </a:endParaRPr>
          </a:p>
        </p:txBody>
      </p:sp>
      <p:sp>
        <p:nvSpPr>
          <p:cNvPr id="5" name="object 2"/>
          <p:cNvSpPr txBox="1">
            <a:spLocks noGrp="1"/>
          </p:cNvSpPr>
          <p:nvPr>
            <p:ph type="title"/>
          </p:nvPr>
        </p:nvSpPr>
        <p:spPr>
          <a:xfrm>
            <a:off x="186432" y="656840"/>
            <a:ext cx="4894724" cy="566822"/>
          </a:xfrm>
          <a:prstGeom prst="rect">
            <a:avLst/>
          </a:prstGeom>
        </p:spPr>
        <p:txBody>
          <a:bodyPr vert="horz" wrap="square" lIns="0" tIns="12700" rIns="0" bIns="0" rtlCol="0">
            <a:spAutoFit/>
          </a:bodyPr>
          <a:lstStyle/>
          <a:p>
            <a:pPr marL="133985">
              <a:lnSpc>
                <a:spcPct val="100000"/>
              </a:lnSpc>
              <a:spcBef>
                <a:spcPts val="100"/>
              </a:spcBef>
            </a:pPr>
            <a:r>
              <a:rPr sz="3600" spc="-170" dirty="0" smtClean="0">
                <a:solidFill>
                  <a:srgbClr val="FFFF00"/>
                </a:solidFill>
              </a:rPr>
              <a:t>CSS</a:t>
            </a:r>
            <a:r>
              <a:rPr sz="3600" spc="30" dirty="0" smtClean="0">
                <a:solidFill>
                  <a:srgbClr val="FFFF00"/>
                </a:solidFill>
              </a:rPr>
              <a:t> </a:t>
            </a:r>
            <a:r>
              <a:rPr sz="3600" spc="-30" dirty="0">
                <a:solidFill>
                  <a:srgbClr val="FFFF00"/>
                </a:solidFill>
              </a:rPr>
              <a:t>Properties</a:t>
            </a:r>
            <a:endParaRPr sz="3600" spc="-30" dirty="0">
              <a:solidFill>
                <a:srgbClr val="FFFF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dcbli_000\Downloads\kisspng-geometry-clip-art-triangle-floating-material-5a89d29f6745f0-removebg-preview.png"/>
          <p:cNvPicPr>
            <a:picLocks noChangeAspect="1" noChangeArrowheads="1"/>
          </p:cNvPicPr>
          <p:nvPr/>
        </p:nvPicPr>
        <p:blipFill>
          <a:blip r:embed="rId1"/>
          <a:srcRect/>
          <a:stretch>
            <a:fillRect/>
          </a:stretch>
        </p:blipFill>
        <p:spPr bwMode="auto">
          <a:xfrm>
            <a:off x="938604" y="172720"/>
            <a:ext cx="10605445" cy="6364499"/>
          </a:xfrm>
          <a:prstGeom prst="rect">
            <a:avLst/>
          </a:prstGeom>
          <a:noFill/>
        </p:spPr>
      </p:pic>
      <p:sp>
        <p:nvSpPr>
          <p:cNvPr id="6" name="Title 1"/>
          <p:cNvSpPr>
            <a:spLocks noGrp="1"/>
          </p:cNvSpPr>
          <p:nvPr>
            <p:ph type="ctrTitle"/>
          </p:nvPr>
        </p:nvSpPr>
        <p:spPr>
          <a:xfrm>
            <a:off x="137103" y="1684277"/>
            <a:ext cx="4787757" cy="2856215"/>
          </a:xfrm>
        </p:spPr>
        <p:txBody>
          <a:bodyPr/>
          <a:lstStyle/>
          <a:p>
            <a:pPr marL="457200" indent="-457200" algn="ctr"/>
            <a:r>
              <a:rPr lang="en-US" sz="8800" dirty="0" smtClean="0">
                <a:solidFill>
                  <a:srgbClr val="FFFF00"/>
                </a:solidFill>
                <a:latin typeface="Street Cred" pitchFamily="2" charset="0"/>
                <a:ea typeface="Permanent Marker" pitchFamily="2" charset="0"/>
              </a:rPr>
              <a:t>Thank </a:t>
            </a:r>
            <a:br>
              <a:rPr lang="en-US" sz="8800" dirty="0" smtClean="0">
                <a:solidFill>
                  <a:srgbClr val="FFFF00"/>
                </a:solidFill>
                <a:latin typeface="Street Cred" pitchFamily="2" charset="0"/>
                <a:ea typeface="Permanent Marker" pitchFamily="2" charset="0"/>
              </a:rPr>
            </a:br>
            <a:r>
              <a:rPr lang="en-US" sz="8800" dirty="0" smtClean="0">
                <a:solidFill>
                  <a:srgbClr val="FFFF00"/>
                </a:solidFill>
                <a:latin typeface="Street Cred" pitchFamily="2" charset="0"/>
                <a:ea typeface="Permanent Marker" pitchFamily="2" charset="0"/>
              </a:rPr>
              <a:t>You</a:t>
            </a:r>
            <a:endParaRPr lang="en-US" sz="8800" dirty="0">
              <a:solidFill>
                <a:srgbClr val="FFFF00"/>
              </a:solidFill>
              <a:latin typeface="Street Cred" pitchFamily="2" charset="0"/>
              <a:ea typeface="Permanent Marker" pitchFamily="2" charset="0"/>
            </a:endParaRPr>
          </a:p>
        </p:txBody>
      </p:sp>
      <p:pic>
        <p:nvPicPr>
          <p:cNvPr id="7" name="Picture 6" descr="C:\Documents and Settings\sweety.kaur\My Documents\ppt.'s\JC Animations GIF\animations_d.gif"/>
          <p:cNvPicPr>
            <a:picLocks noChangeAspect="1" noChangeArrowheads="1" noCrop="1"/>
          </p:cNvPicPr>
          <p:nvPr/>
        </p:nvPicPr>
        <p:blipFill>
          <a:blip r:embed="rId2"/>
          <a:srcRect/>
          <a:stretch>
            <a:fillRect/>
          </a:stretch>
        </p:blipFill>
        <p:spPr bwMode="auto">
          <a:xfrm>
            <a:off x="4604997" y="2316480"/>
            <a:ext cx="6856713" cy="4900431"/>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623" y="1901277"/>
            <a:ext cx="9893459" cy="3515706"/>
          </a:xfrm>
          <a:prstGeom prst="rect">
            <a:avLst/>
          </a:prstGeom>
        </p:spPr>
        <p:txBody>
          <a:bodyPr vert="horz" wrap="square" lIns="0" tIns="12065" rIns="0" bIns="0" rtlCol="0">
            <a:spAutoFit/>
          </a:bodyPr>
          <a:lstStyle/>
          <a:p>
            <a:pPr marL="469900" indent="-457835">
              <a:lnSpc>
                <a:spcPct val="100000"/>
              </a:lnSpc>
              <a:spcBef>
                <a:spcPts val="2525"/>
              </a:spcBef>
              <a:buFont typeface="Arial" panose="020B0604020202020204"/>
              <a:buChar char="•"/>
              <a:tabLst>
                <a:tab pos="469900" algn="l"/>
                <a:tab pos="469900" algn="l"/>
              </a:tabLst>
            </a:pPr>
            <a:r>
              <a:rPr sz="2450" dirty="0" smtClean="0">
                <a:latin typeface="Times New Roman" panose="02020603050405020304"/>
                <a:cs typeface="Times New Roman" panose="02020603050405020304"/>
              </a:rPr>
              <a:t>A </a:t>
            </a:r>
            <a:r>
              <a:rPr sz="2450" dirty="0">
                <a:latin typeface="Times New Roman" panose="02020603050405020304"/>
                <a:cs typeface="Times New Roman" panose="02020603050405020304"/>
              </a:rPr>
              <a:t>web application will contains hundreds of web pages, which are created using HTML.</a:t>
            </a:r>
            <a:endParaRPr sz="2450" dirty="0">
              <a:latin typeface="Times New Roman" panose="02020603050405020304"/>
              <a:cs typeface="Times New Roman" panose="02020603050405020304"/>
            </a:endParaRPr>
          </a:p>
          <a:p>
            <a:pPr marL="469900" marR="114935" indent="-457835">
              <a:lnSpc>
                <a:spcPct val="150000"/>
              </a:lnSpc>
              <a:spcBef>
                <a:spcPts val="1965"/>
              </a:spcBef>
              <a:buFont typeface="Arial" panose="020B0604020202020204"/>
              <a:buChar char="•"/>
              <a:tabLst>
                <a:tab pos="469900" algn="l"/>
                <a:tab pos="469900" algn="l"/>
              </a:tabLst>
            </a:pPr>
            <a:r>
              <a:rPr sz="2450" b="1" dirty="0">
                <a:solidFill>
                  <a:srgbClr val="00B0F0"/>
                </a:solidFill>
                <a:latin typeface="Times New Roman" panose="02020603050405020304"/>
                <a:cs typeface="Times New Roman" panose="02020603050405020304"/>
              </a:rPr>
              <a:t>Formatting these HTML pages will be a laborious process, as formatting elements need  to be applied to each and every page.</a:t>
            </a:r>
            <a:endParaRPr sz="2450" b="1" dirty="0">
              <a:solidFill>
                <a:srgbClr val="00B0F0"/>
              </a:solidFill>
              <a:latin typeface="Times New Roman" panose="02020603050405020304"/>
              <a:cs typeface="Times New Roman" panose="02020603050405020304"/>
            </a:endParaRPr>
          </a:p>
          <a:p>
            <a:pPr marL="469900" marR="27305" indent="-457835">
              <a:lnSpc>
                <a:spcPct val="150000"/>
              </a:lnSpc>
              <a:spcBef>
                <a:spcPts val="1785"/>
              </a:spcBef>
              <a:buFont typeface="Arial" panose="020B0604020202020204"/>
              <a:buChar char="•"/>
              <a:tabLst>
                <a:tab pos="469900" algn="l"/>
                <a:tab pos="469900" algn="l"/>
              </a:tabLst>
            </a:pPr>
            <a:r>
              <a:rPr sz="2450" dirty="0">
                <a:solidFill>
                  <a:srgbClr val="FFC000"/>
                </a:solidFill>
                <a:latin typeface="Times New Roman" panose="02020603050405020304"/>
                <a:cs typeface="Times New Roman" panose="02020603050405020304"/>
              </a:rPr>
              <a:t>CSS saves lots of work as we can change the appearance and layout of all the web pages  by editing just one single CSS file.</a:t>
            </a:r>
            <a:endParaRPr sz="2450" dirty="0">
              <a:solidFill>
                <a:srgbClr val="FFC000"/>
              </a:solidFill>
              <a:latin typeface="Times New Roman" panose="02020603050405020304"/>
              <a:cs typeface="Times New Roman" panose="02020603050405020304"/>
            </a:endParaRPr>
          </a:p>
        </p:txBody>
      </p:sp>
      <p:sp>
        <p:nvSpPr>
          <p:cNvPr id="5" name="Rectangle 4"/>
          <p:cNvSpPr/>
          <p:nvPr/>
        </p:nvSpPr>
        <p:spPr>
          <a:xfrm>
            <a:off x="413106" y="210188"/>
            <a:ext cx="4445449" cy="1107996"/>
          </a:xfrm>
          <a:prstGeom prst="rect">
            <a:avLst/>
          </a:prstGeom>
        </p:spPr>
        <p:txBody>
          <a:bodyPr wrap="none">
            <a:spAutoFit/>
          </a:bodyPr>
          <a:lstStyle/>
          <a:p>
            <a:pPr marL="66675" algn="ctr">
              <a:lnSpc>
                <a:spcPct val="100000"/>
              </a:lnSpc>
              <a:spcBef>
                <a:spcPts val="95"/>
              </a:spcBef>
            </a:pPr>
            <a:r>
              <a:rPr lang="en-US" sz="6600" b="1" spc="-30" dirty="0">
                <a:solidFill>
                  <a:srgbClr val="FFFF00"/>
                </a:solidFill>
                <a:uFill>
                  <a:solidFill>
                    <a:srgbClr val="000000"/>
                  </a:solidFill>
                </a:uFill>
                <a:latin typeface="Times New Roman" panose="02020603050405020304"/>
                <a:cs typeface="Times New Roman" panose="02020603050405020304"/>
              </a:rPr>
              <a:t>Advantages</a:t>
            </a:r>
            <a:endParaRPr lang="en-US" sz="6600" dirty="0">
              <a:solidFill>
                <a:srgbClr val="FFFF00"/>
              </a:solidFill>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18161" y="2086094"/>
            <a:ext cx="7738016" cy="1862048"/>
          </a:xfrm>
          <a:prstGeom prst="rect">
            <a:avLst/>
          </a:prstGeom>
        </p:spPr>
        <p:txBody>
          <a:bodyPr wrap="none">
            <a:spAutoFit/>
          </a:bodyPr>
          <a:lstStyle/>
          <a:p>
            <a:r>
              <a:rPr lang="en-US" sz="11500" dirty="0">
                <a:solidFill>
                  <a:srgbClr val="FFFF00"/>
                </a:solidFill>
              </a:rPr>
              <a:t>CSS </a:t>
            </a:r>
            <a:r>
              <a:rPr lang="en-US" sz="11500" dirty="0" smtClean="0">
                <a:solidFill>
                  <a:srgbClr val="FFFF00"/>
                </a:solidFill>
              </a:rPr>
              <a:t>Syntax</a:t>
            </a:r>
            <a:endParaRPr lang="en-US" sz="11500" dirty="0">
              <a:solidFill>
                <a:srgbClr val="FFFF00"/>
              </a:solidFill>
            </a:endParaRPr>
          </a:p>
        </p:txBody>
      </p:sp>
      <p:pic>
        <p:nvPicPr>
          <p:cNvPr id="28674" name="Picture 2" descr="X:\animation\gif\DecimalAthleticDeer-size_restricted.gif"/>
          <p:cNvPicPr>
            <a:picLocks noChangeAspect="1" noChangeArrowheads="1" noCrop="1"/>
          </p:cNvPicPr>
          <p:nvPr/>
        </p:nvPicPr>
        <p:blipFill>
          <a:blip r:embed="rId1"/>
          <a:srcRect/>
          <a:stretch>
            <a:fillRect/>
          </a:stretch>
        </p:blipFill>
        <p:spPr bwMode="auto">
          <a:xfrm>
            <a:off x="9379585" y="2086094"/>
            <a:ext cx="2495550" cy="3562350"/>
          </a:xfrm>
          <a:prstGeom prst="rect">
            <a:avLst/>
          </a:prstGeom>
          <a:noFill/>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8674"/>
                                        </p:tgtEl>
                                        <p:attrNameLst>
                                          <p:attrName>style.visibility</p:attrName>
                                        </p:attrNameLst>
                                      </p:cBhvr>
                                      <p:to>
                                        <p:strVal val="visible"/>
                                      </p:to>
                                    </p:set>
                                    <p:animEffect transition="in" filter="barn(inVertical)">
                                      <p:cBhvr>
                                        <p:cTn id="14"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0" y="274788"/>
            <a:ext cx="956453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400" b="0" i="0" u="none" strike="noStrike" cap="none" normalizeH="0" baseline="0" dirty="0" smtClean="0">
                <a:ln>
                  <a:noFill/>
                </a:ln>
                <a:solidFill>
                  <a:srgbClr val="FFC000"/>
                </a:solidFill>
                <a:effectLst/>
                <a:latin typeface="Verdana" panose="020B0604030504040204" pitchFamily="34" charset="0"/>
                <a:cs typeface="Arial" panose="020B0604020202020204" pitchFamily="34" charset="0"/>
              </a:rPr>
              <a:t>A CSS rule-set consists of a selector and a declaration block:</a:t>
            </a:r>
            <a:endParaRPr kumimoji="0" lang="en-US" sz="16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pPr>
            <a:r>
              <a:rPr kumimoji="0" lang="en-US" sz="2400" b="0" i="0" u="none" strike="noStrike" cap="none" normalizeH="0" baseline="0" dirty="0" smtClean="0">
                <a:ln>
                  <a:noFill/>
                </a:ln>
                <a:solidFill>
                  <a:srgbClr val="FFC000"/>
                </a:solidFill>
                <a:effectLst/>
                <a:latin typeface="Verdana" panose="020B0604030504040204" pitchFamily="34" charset="0"/>
                <a:cs typeface="Arial" panose="020B0604020202020204" pitchFamily="34" charset="0"/>
              </a:rPr>
              <a:t>  </a:t>
            </a:r>
            <a:endParaRPr kumimoji="0" lang="en-US" sz="2400" b="0" i="0" u="none" strike="noStrike" cap="none" normalizeH="0" baseline="0" dirty="0" smtClean="0">
              <a:ln>
                <a:noFill/>
              </a:ln>
              <a:solidFill>
                <a:srgbClr val="FFC000"/>
              </a:solidFill>
              <a:effectLst/>
              <a:latin typeface="Verdana" panose="020B0604030504040204" pitchFamily="34"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sz="2400" dirty="0" smtClean="0">
              <a:solidFill>
                <a:srgbClr val="FFC000"/>
              </a:solidFill>
              <a:latin typeface="Verdana" panose="020B0604030504040204" pitchFamily="34"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sz="2400" dirty="0">
              <a:solidFill>
                <a:srgbClr val="FFC000"/>
              </a:solidFill>
              <a:latin typeface="Verdana" panose="020B0604030504040204" pitchFamily="34"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sz="2400" dirty="0">
              <a:solidFill>
                <a:srgbClr val="FFC000"/>
              </a:solidFill>
              <a:latin typeface="Verdana" panose="020B060403050404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sz="1600" b="0" i="0" u="none" strike="noStrike" cap="none" normalizeH="0" baseline="0" dirty="0" smtClean="0">
              <a:ln>
                <a:noFill/>
              </a:ln>
              <a:solidFill>
                <a:srgbClr val="FFC000"/>
              </a:solidFill>
              <a:effectLst/>
              <a:latin typeface="Arial" panose="020B0604020202020204" pitchFamily="34" charset="0"/>
              <a:cs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sz="2400" b="0" i="0" u="none" strike="noStrike" cap="none" normalizeH="0" baseline="0" dirty="0" smtClean="0">
              <a:ln>
                <a:noFill/>
              </a:ln>
              <a:solidFill>
                <a:srgbClr val="FFC000"/>
              </a:solidFill>
              <a:effectLst/>
              <a:latin typeface="Verdana" panose="020B0604030504040204" pitchFamily="34" charset="0"/>
              <a:cs typeface="Arial" panose="020B0604020202020204" pitchFamily="34" charset="0"/>
            </a:endParaRPr>
          </a:p>
        </p:txBody>
      </p:sp>
      <p:pic>
        <p:nvPicPr>
          <p:cNvPr id="1026" name="Picture 2" descr="CSS select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75" y="1153153"/>
            <a:ext cx="8494556" cy="19503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3299361"/>
            <a:ext cx="10210800" cy="3170099"/>
          </a:xfrm>
          <a:prstGeom prst="rect">
            <a:avLst/>
          </a:prstGeom>
        </p:spPr>
        <p:txBody>
          <a:bodyPr wrap="square">
            <a:spAutoFit/>
          </a:bodyPr>
          <a:lstStyle/>
          <a:p>
            <a:pPr marL="457200" lvl="0" indent="-457200" algn="just" defTabSz="914400" eaLnBrk="0" fontAlgn="base" hangingPunct="0">
              <a:spcBef>
                <a:spcPct val="0"/>
              </a:spcBef>
              <a:spcAft>
                <a:spcPct val="0"/>
              </a:spcAft>
              <a:buFont typeface="Arial" panose="020B0604020202020204" pitchFamily="34" charset="0"/>
              <a:buChar char="•"/>
            </a:pPr>
            <a:r>
              <a:rPr lang="en-US" sz="2800" b="1" dirty="0">
                <a:solidFill>
                  <a:srgbClr val="00B050"/>
                </a:solidFill>
                <a:latin typeface="Verdana" panose="020B0604030504040204" pitchFamily="34" charset="0"/>
                <a:cs typeface="Arial" panose="020B0604020202020204" pitchFamily="34" charset="0"/>
              </a:rPr>
              <a:t>The selector points to the HTML element you want to style.</a:t>
            </a:r>
            <a:endParaRPr lang="en-US" sz="2400" b="1" dirty="0">
              <a:solidFill>
                <a:srgbClr val="00B050"/>
              </a:solidFill>
              <a:latin typeface="Arial" panose="020B0604020202020204" pitchFamily="34" charset="0"/>
              <a:cs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sz="2400" dirty="0">
                <a:solidFill>
                  <a:srgbClr val="FFC000"/>
                </a:solidFill>
                <a:latin typeface="Verdana" panose="020B0604030504040204" pitchFamily="34" charset="0"/>
                <a:cs typeface="Arial" panose="020B0604020202020204" pitchFamily="34" charset="0"/>
              </a:rPr>
              <a:t>The declaration block contains </a:t>
            </a:r>
            <a:r>
              <a:rPr lang="en-US" sz="2400" dirty="0">
                <a:solidFill>
                  <a:srgbClr val="00B0F0"/>
                </a:solidFill>
                <a:latin typeface="Verdana" panose="020B0604030504040204" pitchFamily="34" charset="0"/>
                <a:cs typeface="Arial" panose="020B0604020202020204" pitchFamily="34" charset="0"/>
              </a:rPr>
              <a:t>one or more declarations separated by semicolon</a:t>
            </a:r>
            <a:r>
              <a:rPr lang="en-US" sz="2400" dirty="0">
                <a:solidFill>
                  <a:srgbClr val="FFC000"/>
                </a:solidFill>
                <a:latin typeface="Verdana" panose="020B0604030504040204" pitchFamily="34" charset="0"/>
                <a:cs typeface="Arial" panose="020B0604020202020204" pitchFamily="34" charset="0"/>
              </a:rPr>
              <a:t>s.</a:t>
            </a:r>
            <a:endParaRPr lang="en-US" sz="1600" dirty="0">
              <a:solidFill>
                <a:srgbClr val="FFC000"/>
              </a:solidFill>
              <a:latin typeface="Arial" panose="020B0604020202020204" pitchFamily="34" charset="0"/>
              <a:cs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sz="2400" dirty="0">
                <a:solidFill>
                  <a:srgbClr val="FFC000"/>
                </a:solidFill>
                <a:latin typeface="Verdana" panose="020B0604030504040204" pitchFamily="34" charset="0"/>
                <a:cs typeface="Arial" panose="020B0604020202020204" pitchFamily="34" charset="0"/>
              </a:rPr>
              <a:t>Each declaration includes a </a:t>
            </a:r>
            <a:r>
              <a:rPr lang="en-US" sz="2400" dirty="0">
                <a:solidFill>
                  <a:srgbClr val="00B0F0"/>
                </a:solidFill>
                <a:latin typeface="Verdana" panose="020B0604030504040204" pitchFamily="34" charset="0"/>
                <a:cs typeface="Arial" panose="020B0604020202020204" pitchFamily="34" charset="0"/>
              </a:rPr>
              <a:t>CSS property name and a value, separated by a colon</a:t>
            </a:r>
            <a:r>
              <a:rPr lang="en-US" sz="2400" dirty="0">
                <a:solidFill>
                  <a:srgbClr val="FFC000"/>
                </a:solidFill>
                <a:latin typeface="Verdana" panose="020B0604030504040204" pitchFamily="34" charset="0"/>
                <a:cs typeface="Arial" panose="020B0604020202020204" pitchFamily="34" charset="0"/>
              </a:rPr>
              <a:t>.</a:t>
            </a:r>
            <a:endParaRPr lang="en-US" sz="1600" dirty="0">
              <a:solidFill>
                <a:srgbClr val="FFC000"/>
              </a:solidFill>
              <a:latin typeface="Arial" panose="020B0604020202020204" pitchFamily="34" charset="0"/>
              <a:cs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sz="2400" dirty="0">
                <a:solidFill>
                  <a:srgbClr val="FFC000"/>
                </a:solidFill>
                <a:latin typeface="Verdana" panose="020B0604030504040204" pitchFamily="34" charset="0"/>
                <a:cs typeface="Arial" panose="020B0604020202020204" pitchFamily="34" charset="0"/>
              </a:rPr>
              <a:t>Multiple CSS declarations </a:t>
            </a:r>
            <a:r>
              <a:rPr lang="en-US" sz="2400" dirty="0">
                <a:solidFill>
                  <a:srgbClr val="00B0F0"/>
                </a:solidFill>
                <a:latin typeface="Verdana" panose="020B0604030504040204" pitchFamily="34" charset="0"/>
                <a:cs typeface="Arial" panose="020B0604020202020204" pitchFamily="34" charset="0"/>
              </a:rPr>
              <a:t>are separated with semicolons</a:t>
            </a:r>
            <a:r>
              <a:rPr lang="en-US" sz="2400" dirty="0">
                <a:solidFill>
                  <a:srgbClr val="FFC000"/>
                </a:solidFill>
                <a:latin typeface="Verdana" panose="020B0604030504040204" pitchFamily="34" charset="0"/>
                <a:cs typeface="Arial" panose="020B0604020202020204" pitchFamily="34" charset="0"/>
              </a:rPr>
              <a:t>, and declaration blocks are </a:t>
            </a:r>
            <a:r>
              <a:rPr lang="en-US" sz="2400" dirty="0">
                <a:solidFill>
                  <a:srgbClr val="00B0F0"/>
                </a:solidFill>
                <a:latin typeface="Verdana" panose="020B0604030504040204" pitchFamily="34" charset="0"/>
                <a:cs typeface="Arial" panose="020B0604020202020204" pitchFamily="34" charset="0"/>
              </a:rPr>
              <a:t>surrounded by </a:t>
            </a:r>
            <a:r>
              <a:rPr lang="en-US" sz="2400" dirty="0">
                <a:solidFill>
                  <a:srgbClr val="FFC000"/>
                </a:solidFill>
                <a:latin typeface="Verdana" panose="020B0604030504040204" pitchFamily="34" charset="0"/>
                <a:cs typeface="Arial" panose="020B0604020202020204" pitchFamily="34" charset="0"/>
              </a:rPr>
              <a:t>curly braces.</a:t>
            </a:r>
            <a:endParaRPr lang="en-US" sz="15000" dirty="0">
              <a:solidFill>
                <a:srgbClr val="FFC000"/>
              </a:solidFill>
              <a:latin typeface="Verdana" panose="020B0604030504040204" pitchFamily="34" charset="0"/>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arn(inVertical)">
                                      <p:cBhvr>
                                        <p:cTn id="3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511" y="407076"/>
            <a:ext cx="8244544" cy="3847207"/>
          </a:xfrm>
          <a:prstGeom prst="rect">
            <a:avLst/>
          </a:prstGeom>
        </p:spPr>
        <p:txBody>
          <a:bodyPr wrap="squar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Example</a:t>
            </a:r>
            <a:r>
              <a:rPr lang="en-US" sz="2400" b="1" dirty="0" smtClean="0">
                <a:solidFill>
                  <a:srgbClr val="FFFF00"/>
                </a:solidFill>
                <a:latin typeface="Times New Roman" panose="02020603050405020304" pitchFamily="18" charset="0"/>
                <a:cs typeface="Times New Roman" panose="02020603050405020304" pitchFamily="18" charset="0"/>
              </a:rPr>
              <a:t> </a:t>
            </a:r>
            <a:endParaRPr lang="en-US" sz="2400" b="1" dirty="0">
              <a:solidFill>
                <a:srgbClr val="FFFF00"/>
              </a:solidFill>
              <a:latin typeface="Times New Roman" panose="02020603050405020304" pitchFamily="18" charset="0"/>
              <a:cs typeface="Times New Roman" panose="02020603050405020304" pitchFamily="18" charset="0"/>
            </a:endParaRPr>
          </a:p>
          <a:p>
            <a:r>
              <a:rPr lang="en-US" sz="2400" dirty="0">
                <a:solidFill>
                  <a:srgbClr val="FFC000"/>
                </a:solidFill>
                <a:latin typeface="Times New Roman" panose="02020603050405020304" pitchFamily="18" charset="0"/>
                <a:cs typeface="Times New Roman" panose="02020603050405020304" pitchFamily="18" charset="0"/>
              </a:rPr>
              <a:t>In this example all</a:t>
            </a:r>
            <a:r>
              <a:rPr lang="en-US" sz="2400" dirty="0">
                <a:solidFill>
                  <a:srgbClr val="00B0F0"/>
                </a:solidFill>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&lt;p&gt; </a:t>
            </a:r>
            <a:r>
              <a:rPr lang="en-US" sz="2400" dirty="0">
                <a:solidFill>
                  <a:srgbClr val="FFC000"/>
                </a:solidFill>
                <a:latin typeface="Times New Roman" panose="02020603050405020304" pitchFamily="18" charset="0"/>
                <a:cs typeface="Times New Roman" panose="02020603050405020304" pitchFamily="18" charset="0"/>
              </a:rPr>
              <a:t>elements will be center-aligned, with a red text color</a:t>
            </a:r>
            <a:r>
              <a:rPr lang="en-US" sz="2400" dirty="0" smtClean="0">
                <a:solidFill>
                  <a:srgbClr val="FFC000"/>
                </a:solidFill>
                <a:latin typeface="Times New Roman" panose="02020603050405020304" pitchFamily="18" charset="0"/>
                <a:cs typeface="Times New Roman" panose="02020603050405020304" pitchFamily="18" charset="0"/>
              </a:rPr>
              <a:t>:</a:t>
            </a:r>
            <a:endParaRPr lang="en-US" sz="2400" dirty="0" smtClean="0">
              <a:solidFill>
                <a:srgbClr val="FFC000"/>
              </a:solidFill>
              <a:latin typeface="Times New Roman" panose="02020603050405020304" pitchFamily="18" charset="0"/>
              <a:cs typeface="Times New Roman" panose="02020603050405020304" pitchFamily="18" charset="0"/>
            </a:endParaRPr>
          </a:p>
          <a:p>
            <a:endParaRPr lang="en-US" sz="2400" dirty="0">
              <a:solidFill>
                <a:srgbClr val="FFC000"/>
              </a:solidFill>
              <a:latin typeface="Times New Roman" panose="02020603050405020304" pitchFamily="18" charset="0"/>
              <a:cs typeface="Times New Roman" panose="02020603050405020304" pitchFamily="18" charset="0"/>
            </a:endParaRPr>
          </a:p>
          <a:p>
            <a:pPr lvl="2"/>
            <a:r>
              <a:rPr lang="en-US" sz="3200" b="1" dirty="0">
                <a:solidFill>
                  <a:srgbClr val="00B0F0"/>
                </a:solidFill>
                <a:latin typeface="Times New Roman" panose="02020603050405020304" pitchFamily="18" charset="0"/>
                <a:cs typeface="Times New Roman" panose="02020603050405020304" pitchFamily="18" charset="0"/>
              </a:rPr>
              <a:t>p </a:t>
            </a:r>
            <a:r>
              <a:rPr lang="en-US" sz="3200" b="1" dirty="0">
                <a:solidFill>
                  <a:srgbClr val="FFC000"/>
                </a:solidFill>
                <a:latin typeface="Times New Roman" panose="02020603050405020304" pitchFamily="18" charset="0"/>
                <a:cs typeface="Times New Roman" panose="02020603050405020304" pitchFamily="18" charset="0"/>
              </a:rPr>
              <a:t>{</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FFFF00"/>
                </a:solidFill>
                <a:latin typeface="Times New Roman" panose="02020603050405020304" pitchFamily="18" charset="0"/>
                <a:cs typeface="Times New Roman" panose="02020603050405020304" pitchFamily="18" charset="0"/>
              </a:rPr>
              <a:t> color </a:t>
            </a:r>
            <a:r>
              <a:rPr lang="en-US" sz="3200" b="1" dirty="0" smtClean="0">
                <a:solidFill>
                  <a:srgbClr val="00B0F0"/>
                </a:solidFill>
                <a:latin typeface="Times New Roman" panose="02020603050405020304" pitchFamily="18" charset="0"/>
                <a:cs typeface="Times New Roman" panose="02020603050405020304" pitchFamily="18" charset="0"/>
              </a:rPr>
              <a:t>:</a:t>
            </a: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00B0F0"/>
                </a:solidFill>
                <a:latin typeface="Times New Roman" panose="02020603050405020304" pitchFamily="18" charset="0"/>
                <a:cs typeface="Times New Roman" panose="02020603050405020304" pitchFamily="18" charset="0"/>
              </a:rPr>
              <a:t> red ;</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FFFF00"/>
                </a:solidFill>
                <a:latin typeface="Times New Roman" panose="02020603050405020304" pitchFamily="18" charset="0"/>
                <a:cs typeface="Times New Roman" panose="02020603050405020304" pitchFamily="18" charset="0"/>
              </a:rPr>
              <a:t>text-align </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 center;</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a:t>
            </a:r>
            <a:endParaRPr lang="en-US" sz="3200" b="1" dirty="0">
              <a:solidFill>
                <a:srgbClr val="FFC00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8446" y="5250214"/>
            <a:ext cx="65" cy="52317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608446" y="4542303"/>
            <a:ext cx="11861800" cy="1692771"/>
          </a:xfrm>
          <a:prstGeom prst="rect">
            <a:avLst/>
          </a:prstGeom>
        </p:spPr>
        <p:txBody>
          <a:bodyPr wrap="square">
            <a:spAutoFit/>
          </a:bodyPr>
          <a:lstStyle/>
          <a:p>
            <a:pPr lvl="0" defTabSz="914400" fontAlgn="base">
              <a:spcBef>
                <a:spcPct val="0"/>
              </a:spcBef>
              <a:spcAft>
                <a:spcPct val="0"/>
              </a:spcAft>
            </a:pPr>
            <a:r>
              <a:rPr lang="en-US" sz="3200" b="1" dirty="0">
                <a:solidFill>
                  <a:srgbClr val="FFFF00"/>
                </a:solidFill>
                <a:latin typeface="Times New Roman" panose="02020603050405020304" pitchFamily="18" charset="0"/>
                <a:cs typeface="Times New Roman" panose="02020603050405020304" pitchFamily="18" charset="0"/>
              </a:rPr>
              <a:t>Example Explained</a:t>
            </a:r>
            <a:endParaRPr lang="en-US" sz="3200" b="1" dirty="0">
              <a:solidFill>
                <a:srgbClr val="FFFF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sz="2400" dirty="0">
                <a:solidFill>
                  <a:srgbClr val="FFFF00"/>
                </a:solidFill>
                <a:latin typeface="Times New Roman" panose="02020603050405020304" pitchFamily="18" charset="0"/>
                <a:cs typeface="Times New Roman" panose="02020603050405020304" pitchFamily="18" charset="0"/>
              </a:rPr>
              <a:t>p</a:t>
            </a:r>
            <a:r>
              <a:rPr lang="en-US" sz="2400" dirty="0">
                <a:solidFill>
                  <a:srgbClr val="00B0F0"/>
                </a:solidFill>
                <a:latin typeface="Times New Roman" panose="02020603050405020304" pitchFamily="18" charset="0"/>
                <a:cs typeface="Times New Roman" panose="02020603050405020304" pitchFamily="18" charset="0"/>
              </a:rPr>
              <a:t> is a </a:t>
            </a:r>
            <a:r>
              <a:rPr lang="en-US" sz="2400" b="1" dirty="0">
                <a:solidFill>
                  <a:srgbClr val="00B0F0"/>
                </a:solidFill>
                <a:latin typeface="Times New Roman" panose="02020603050405020304" pitchFamily="18" charset="0"/>
                <a:cs typeface="Times New Roman" panose="02020603050405020304" pitchFamily="18" charset="0"/>
              </a:rPr>
              <a:t>selector</a:t>
            </a:r>
            <a:r>
              <a:rPr lang="en-US" sz="2400" dirty="0">
                <a:solidFill>
                  <a:srgbClr val="00B0F0"/>
                </a:solidFill>
                <a:latin typeface="Times New Roman" panose="02020603050405020304" pitchFamily="18" charset="0"/>
                <a:cs typeface="Times New Roman" panose="02020603050405020304" pitchFamily="18" charset="0"/>
              </a:rPr>
              <a:t> in CSS </a:t>
            </a:r>
            <a:r>
              <a:rPr lang="en-US" sz="2400" dirty="0" smtClean="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sz="2400" dirty="0">
                <a:solidFill>
                  <a:srgbClr val="FFFF00"/>
                </a:solidFill>
                <a:latin typeface="Times New Roman" panose="02020603050405020304" pitchFamily="18" charset="0"/>
                <a:cs typeface="Times New Roman" panose="02020603050405020304" pitchFamily="18" charset="0"/>
              </a:rPr>
              <a:t>color </a:t>
            </a:r>
            <a:r>
              <a:rPr lang="en-US" sz="2400" dirty="0">
                <a:solidFill>
                  <a:srgbClr val="00B0F0"/>
                </a:solidFill>
                <a:latin typeface="Times New Roman" panose="02020603050405020304" pitchFamily="18" charset="0"/>
                <a:cs typeface="Times New Roman" panose="02020603050405020304" pitchFamily="18" charset="0"/>
              </a:rPr>
              <a:t>is a property, and </a:t>
            </a:r>
            <a:r>
              <a:rPr lang="en-US" sz="2400" b="1" dirty="0">
                <a:solidFill>
                  <a:srgbClr val="FFFF00"/>
                </a:solidFill>
                <a:latin typeface="Times New Roman" panose="02020603050405020304" pitchFamily="18" charset="0"/>
                <a:cs typeface="Times New Roman" panose="02020603050405020304" pitchFamily="18" charset="0"/>
              </a:rPr>
              <a:t>red</a:t>
            </a:r>
            <a:r>
              <a:rPr lang="en-US" sz="2400" dirty="0">
                <a:solidFill>
                  <a:srgbClr val="00B0F0"/>
                </a:solidFill>
                <a:latin typeface="Times New Roman" panose="02020603050405020304" pitchFamily="18" charset="0"/>
                <a:cs typeface="Times New Roman" panose="02020603050405020304" pitchFamily="18" charset="0"/>
              </a:rPr>
              <a:t> is the property value</a:t>
            </a:r>
            <a:endParaRPr lang="en-US" sz="2400" dirty="0">
              <a:solidFill>
                <a:srgbClr val="00B0F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sz="2400" b="1" dirty="0">
                <a:solidFill>
                  <a:srgbClr val="FFFF00"/>
                </a:solidFill>
                <a:latin typeface="Times New Roman" panose="02020603050405020304" pitchFamily="18" charset="0"/>
                <a:cs typeface="Times New Roman" panose="02020603050405020304" pitchFamily="18" charset="0"/>
              </a:rPr>
              <a:t>text-align </a:t>
            </a:r>
            <a:r>
              <a:rPr lang="en-US" sz="2400" dirty="0">
                <a:solidFill>
                  <a:srgbClr val="00B0F0"/>
                </a:solidFill>
                <a:latin typeface="Times New Roman" panose="02020603050405020304" pitchFamily="18" charset="0"/>
                <a:cs typeface="Times New Roman" panose="02020603050405020304" pitchFamily="18" charset="0"/>
              </a:rPr>
              <a:t>is a property, and </a:t>
            </a:r>
            <a:r>
              <a:rPr lang="en-US" sz="2400" b="1" dirty="0">
                <a:solidFill>
                  <a:srgbClr val="FFFF00"/>
                </a:solidFill>
                <a:latin typeface="Times New Roman" panose="02020603050405020304" pitchFamily="18" charset="0"/>
                <a:cs typeface="Times New Roman" panose="02020603050405020304" pitchFamily="18" charset="0"/>
              </a:rPr>
              <a:t>center</a:t>
            </a:r>
            <a:r>
              <a:rPr lang="en-US" sz="2400" dirty="0">
                <a:solidFill>
                  <a:srgbClr val="00B0F0"/>
                </a:solidFill>
                <a:latin typeface="Times New Roman" panose="02020603050405020304" pitchFamily="18" charset="0"/>
                <a:cs typeface="Times New Roman" panose="02020603050405020304" pitchFamily="18" charset="0"/>
              </a:rPr>
              <a:t> is the property </a:t>
            </a:r>
            <a:r>
              <a:rPr lang="en-US" sz="2400" dirty="0" smtClean="0">
                <a:solidFill>
                  <a:srgbClr val="00B0F0"/>
                </a:solidFill>
                <a:latin typeface="Times New Roman" panose="02020603050405020304" pitchFamily="18" charset="0"/>
                <a:cs typeface="Times New Roman" panose="02020603050405020304" pitchFamily="18" charset="0"/>
              </a:rPr>
              <a:t>value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barn(inVertical)">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barn(inVertical)">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barn(inVertical)">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barn(inVertical)">
                                      <p:cBhvr>
                                        <p:cTn id="3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03633" y="0"/>
            <a:ext cx="7821217" cy="1323439"/>
          </a:xfrm>
          <a:prstGeom prst="rect">
            <a:avLst/>
          </a:prstGeom>
        </p:spPr>
        <p:txBody>
          <a:bodyPr wrap="square">
            <a:spAutoFit/>
          </a:bodyPr>
          <a:lstStyle/>
          <a:p>
            <a:r>
              <a:rPr lang="en-US" sz="8000" b="1" dirty="0" smtClean="0">
                <a:solidFill>
                  <a:srgbClr val="FFFF00"/>
                </a:solidFill>
                <a:latin typeface="Times New Roman" panose="02020603050405020304" pitchFamily="18" charset="0"/>
                <a:cs typeface="Times New Roman" panose="02020603050405020304" pitchFamily="18" charset="0"/>
              </a:rPr>
              <a:t>CSS Example</a:t>
            </a:r>
            <a:endParaRPr lang="en-US" sz="8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6551" b="72660"/>
          <a:stretch>
            <a:fillRect/>
          </a:stretch>
        </p:blipFill>
        <p:spPr bwMode="auto">
          <a:xfrm>
            <a:off x="1111826" y="1402774"/>
            <a:ext cx="8530937" cy="134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6551" b="38326"/>
          <a:stretch>
            <a:fillRect/>
          </a:stretch>
        </p:blipFill>
        <p:spPr bwMode="auto">
          <a:xfrm>
            <a:off x="1111826" y="1402774"/>
            <a:ext cx="8530937" cy="302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6551"/>
          <a:stretch>
            <a:fillRect/>
          </a:stretch>
        </p:blipFill>
        <p:spPr bwMode="auto">
          <a:xfrm>
            <a:off x="1111826" y="1402774"/>
            <a:ext cx="8530937" cy="490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1000" fill="hold"/>
                                        <p:tgtEl>
                                          <p:spTgt spid="1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537" y="171158"/>
            <a:ext cx="6760232" cy="843821"/>
          </a:xfrm>
          <a:prstGeom prst="rect">
            <a:avLst/>
          </a:prstGeom>
        </p:spPr>
        <p:txBody>
          <a:bodyPr vert="horz" wrap="square" lIns="0" tIns="12700" rIns="0" bIns="0" rtlCol="0">
            <a:spAutoFit/>
          </a:bodyPr>
          <a:lstStyle/>
          <a:p>
            <a:pPr marL="12700">
              <a:lnSpc>
                <a:spcPct val="100000"/>
              </a:lnSpc>
              <a:spcBef>
                <a:spcPts val="100"/>
              </a:spcBef>
            </a:pPr>
            <a:r>
              <a:rPr lang="en-US" sz="5400" cap="none" spc="-170" dirty="0" smtClean="0">
                <a:solidFill>
                  <a:srgbClr val="FFFF00"/>
                </a:solidFill>
              </a:rPr>
              <a:t>CSS </a:t>
            </a:r>
            <a:r>
              <a:rPr lang="en-US" sz="5400" cap="none" spc="-80" dirty="0">
                <a:solidFill>
                  <a:srgbClr val="FFFF00"/>
                </a:solidFill>
              </a:rPr>
              <a:t>S</a:t>
            </a:r>
            <a:r>
              <a:rPr lang="en-US" sz="5400" cap="none" spc="-80" dirty="0" smtClean="0">
                <a:solidFill>
                  <a:srgbClr val="FFFF00"/>
                </a:solidFill>
              </a:rPr>
              <a:t>yntax</a:t>
            </a:r>
            <a:r>
              <a:rPr lang="en-US" sz="5400" cap="none" spc="90" dirty="0" smtClean="0">
                <a:solidFill>
                  <a:srgbClr val="FFFF00"/>
                </a:solidFill>
              </a:rPr>
              <a:t> </a:t>
            </a:r>
            <a:r>
              <a:rPr lang="en-US" sz="5400" cap="none" spc="-15" dirty="0">
                <a:solidFill>
                  <a:srgbClr val="FFFF00"/>
                </a:solidFill>
              </a:rPr>
              <a:t>R</a:t>
            </a:r>
            <a:r>
              <a:rPr lang="en-US" sz="5400" cap="none" spc="-15" dirty="0" smtClean="0">
                <a:solidFill>
                  <a:srgbClr val="FFFF00"/>
                </a:solidFill>
              </a:rPr>
              <a:t>ules</a:t>
            </a:r>
            <a:endParaRPr lang="en-US" sz="5400" cap="none" spc="-15" dirty="0">
              <a:solidFill>
                <a:srgbClr val="FFFF00"/>
              </a:solidFill>
            </a:endParaRPr>
          </a:p>
        </p:txBody>
      </p:sp>
      <p:sp>
        <p:nvSpPr>
          <p:cNvPr id="3" name="object 3"/>
          <p:cNvSpPr txBox="1"/>
          <p:nvPr/>
        </p:nvSpPr>
        <p:spPr>
          <a:xfrm>
            <a:off x="624027" y="1229614"/>
            <a:ext cx="7944790" cy="443711"/>
          </a:xfrm>
          <a:prstGeom prst="rect">
            <a:avLst/>
          </a:prstGeom>
        </p:spPr>
        <p:txBody>
          <a:bodyPr vert="horz" wrap="square" lIns="0" tIns="12700" rIns="0" bIns="0" rtlCol="0">
            <a:spAutoFit/>
          </a:bodyPr>
          <a:lstStyle/>
          <a:p>
            <a:pPr marL="12700">
              <a:lnSpc>
                <a:spcPct val="100000"/>
              </a:lnSpc>
              <a:spcBef>
                <a:spcPts val="100"/>
              </a:spcBef>
            </a:pPr>
            <a:r>
              <a:rPr sz="2800" b="1" spc="-30" dirty="0">
                <a:uFill>
                  <a:solidFill>
                    <a:srgbClr val="000000"/>
                  </a:solidFill>
                </a:uFill>
                <a:latin typeface="Times New Roman" panose="02020603050405020304"/>
                <a:cs typeface="Times New Roman" panose="02020603050405020304"/>
              </a:rPr>
              <a:t>Rule </a:t>
            </a:r>
            <a:r>
              <a:rPr sz="2800" b="1" spc="-45" dirty="0">
                <a:uFill>
                  <a:solidFill>
                    <a:srgbClr val="000000"/>
                  </a:solidFill>
                </a:uFill>
                <a:latin typeface="Times New Roman" panose="02020603050405020304"/>
                <a:cs typeface="Times New Roman" panose="02020603050405020304"/>
              </a:rPr>
              <a:t>have </a:t>
            </a:r>
            <a:r>
              <a:rPr sz="2800" b="1" spc="-25" dirty="0">
                <a:uFill>
                  <a:solidFill>
                    <a:srgbClr val="000000"/>
                  </a:solidFill>
                </a:uFill>
                <a:latin typeface="Times New Roman" panose="02020603050405020304"/>
                <a:cs typeface="Times New Roman" panose="02020603050405020304"/>
              </a:rPr>
              <a:t>two </a:t>
            </a:r>
            <a:r>
              <a:rPr sz="2800" b="1" spc="-45" dirty="0">
                <a:uFill>
                  <a:solidFill>
                    <a:srgbClr val="000000"/>
                  </a:solidFill>
                </a:uFill>
                <a:latin typeface="Times New Roman" panose="02020603050405020304"/>
                <a:cs typeface="Times New Roman" panose="02020603050405020304"/>
              </a:rPr>
              <a:t>parts </a:t>
            </a:r>
            <a:r>
              <a:rPr sz="2800" b="1" dirty="0">
                <a:uFill>
                  <a:solidFill>
                    <a:srgbClr val="000000"/>
                  </a:solidFill>
                </a:uFill>
                <a:latin typeface="Times New Roman" panose="02020603050405020304"/>
                <a:cs typeface="Times New Roman" panose="02020603050405020304"/>
              </a:rPr>
              <a:t>- </a:t>
            </a:r>
            <a:r>
              <a:rPr sz="2800" b="1" spc="-30" dirty="0">
                <a:solidFill>
                  <a:srgbClr val="00B0F0"/>
                </a:solidFill>
                <a:uFill>
                  <a:solidFill>
                    <a:srgbClr val="000000"/>
                  </a:solidFill>
                </a:uFill>
                <a:latin typeface="Times New Roman" panose="02020603050405020304"/>
                <a:cs typeface="Times New Roman" panose="02020603050405020304"/>
              </a:rPr>
              <a:t>Selector</a:t>
            </a:r>
            <a:r>
              <a:rPr sz="2800" b="1" spc="-30" dirty="0">
                <a:uFill>
                  <a:solidFill>
                    <a:srgbClr val="000000"/>
                  </a:solidFill>
                </a:uFill>
                <a:latin typeface="Times New Roman" panose="02020603050405020304"/>
                <a:cs typeface="Times New Roman" panose="02020603050405020304"/>
              </a:rPr>
              <a:t> </a:t>
            </a:r>
            <a:r>
              <a:rPr sz="2800" b="1" spc="-25" dirty="0">
                <a:uFill>
                  <a:solidFill>
                    <a:srgbClr val="000000"/>
                  </a:solidFill>
                </a:uFill>
                <a:latin typeface="Times New Roman" panose="02020603050405020304"/>
                <a:cs typeface="Times New Roman" panose="02020603050405020304"/>
              </a:rPr>
              <a:t>and</a:t>
            </a:r>
            <a:r>
              <a:rPr sz="2800" b="1" spc="100" dirty="0">
                <a:uFill>
                  <a:solidFill>
                    <a:srgbClr val="000000"/>
                  </a:solidFill>
                </a:uFill>
                <a:latin typeface="Times New Roman" panose="02020603050405020304"/>
                <a:cs typeface="Times New Roman" panose="02020603050405020304"/>
              </a:rPr>
              <a:t> </a:t>
            </a:r>
            <a:r>
              <a:rPr sz="2800" b="1" spc="-25" dirty="0">
                <a:solidFill>
                  <a:srgbClr val="00B0F0"/>
                </a:solidFill>
                <a:uFill>
                  <a:solidFill>
                    <a:srgbClr val="000000"/>
                  </a:solidFill>
                </a:uFill>
                <a:latin typeface="Times New Roman" panose="02020603050405020304"/>
                <a:cs typeface="Times New Roman" panose="02020603050405020304"/>
              </a:rPr>
              <a:t>declaration</a:t>
            </a:r>
            <a:r>
              <a:rPr sz="2800" b="1" spc="-25" dirty="0">
                <a:uFill>
                  <a:solidFill>
                    <a:srgbClr val="000000"/>
                  </a:solidFill>
                </a:uFill>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
        <p:nvSpPr>
          <p:cNvPr id="4" name="object 4"/>
          <p:cNvSpPr txBox="1"/>
          <p:nvPr/>
        </p:nvSpPr>
        <p:spPr>
          <a:xfrm>
            <a:off x="1183482" y="1805685"/>
            <a:ext cx="2192956" cy="566822"/>
          </a:xfrm>
          <a:prstGeom prst="rect">
            <a:avLst/>
          </a:prstGeom>
        </p:spPr>
        <p:txBody>
          <a:bodyPr vert="horz" wrap="square" lIns="0" tIns="12700" rIns="0" bIns="0" rtlCol="0">
            <a:spAutoFit/>
          </a:bodyPr>
          <a:lstStyle/>
          <a:p>
            <a:pPr marL="12700">
              <a:lnSpc>
                <a:spcPct val="100000"/>
              </a:lnSpc>
              <a:spcBef>
                <a:spcPts val="100"/>
              </a:spcBef>
            </a:pPr>
            <a:r>
              <a:rPr sz="3600" b="1" spc="-45" dirty="0" smtClean="0">
                <a:solidFill>
                  <a:srgbClr val="FFC000"/>
                </a:solidFill>
                <a:uFill>
                  <a:solidFill>
                    <a:srgbClr val="000000"/>
                  </a:solidFill>
                </a:uFill>
                <a:latin typeface="Times New Roman" panose="02020603050405020304"/>
                <a:cs typeface="Times New Roman" panose="02020603050405020304"/>
              </a:rPr>
              <a:t>Selector</a:t>
            </a:r>
            <a:endParaRPr sz="2400" dirty="0">
              <a:latin typeface="Times New Roman" panose="02020603050405020304"/>
              <a:cs typeface="Times New Roman" panose="02020603050405020304"/>
            </a:endParaRPr>
          </a:p>
        </p:txBody>
      </p:sp>
      <p:sp>
        <p:nvSpPr>
          <p:cNvPr id="5" name="object 5"/>
          <p:cNvSpPr txBox="1"/>
          <p:nvPr/>
        </p:nvSpPr>
        <p:spPr>
          <a:xfrm>
            <a:off x="3152267" y="1951681"/>
            <a:ext cx="6635779" cy="619125"/>
          </a:xfrm>
          <a:prstGeom prst="rect">
            <a:avLst/>
          </a:prstGeom>
        </p:spPr>
        <p:txBody>
          <a:bodyPr vert="horz" wrap="square" lIns="0" tIns="13335" rIns="0" bIns="0" rtlCol="0">
            <a:spAutoFit/>
          </a:bodyPr>
          <a:lstStyle/>
          <a:p>
            <a:pPr marL="12700">
              <a:lnSpc>
                <a:spcPts val="2335"/>
              </a:lnSpc>
              <a:spcBef>
                <a:spcPts val="105"/>
              </a:spcBef>
            </a:pPr>
            <a:r>
              <a:rPr sz="2400" b="1" dirty="0">
                <a:solidFill>
                  <a:schemeClr val="accent6">
                    <a:lumMod val="60000"/>
                    <a:lumOff val="40000"/>
                  </a:schemeClr>
                </a:solidFill>
                <a:latin typeface="Times New Roman" panose="02020603050405020304"/>
                <a:cs typeface="Times New Roman" panose="02020603050405020304"/>
              </a:rPr>
              <a:t>The HTML element you want to add style to.</a:t>
            </a:r>
            <a:endParaRPr sz="2400" b="1" dirty="0">
              <a:solidFill>
                <a:schemeClr val="accent6">
                  <a:lumMod val="60000"/>
                  <a:lumOff val="40000"/>
                </a:schemeClr>
              </a:solidFill>
              <a:latin typeface="Times New Roman" panose="02020603050405020304"/>
              <a:cs typeface="Times New Roman" panose="02020603050405020304"/>
            </a:endParaRPr>
          </a:p>
          <a:p>
            <a:pPr marL="24765">
              <a:lnSpc>
                <a:spcPts val="2335"/>
              </a:lnSpc>
              <a:tabLst>
                <a:tab pos="621665" algn="l"/>
                <a:tab pos="1339850" algn="l"/>
              </a:tabLst>
            </a:pPr>
            <a:r>
              <a:rPr sz="2400" b="1" dirty="0">
                <a:solidFill>
                  <a:schemeClr val="accent6">
                    <a:lumMod val="60000"/>
                    <a:lumOff val="40000"/>
                  </a:schemeClr>
                </a:solidFill>
                <a:latin typeface="Times New Roman" panose="02020603050405020304"/>
                <a:cs typeface="Times New Roman" panose="02020603050405020304"/>
              </a:rPr>
              <a:t>&lt;p&gt;	&lt;h1&gt;	&lt;table&gt; etc</a:t>
            </a:r>
            <a:endParaRPr sz="2400" b="1" dirty="0">
              <a:solidFill>
                <a:schemeClr val="accent6">
                  <a:lumMod val="60000"/>
                  <a:lumOff val="40000"/>
                </a:schemeClr>
              </a:solidFill>
              <a:latin typeface="Times New Roman" panose="02020603050405020304"/>
              <a:cs typeface="Times New Roman" panose="02020603050405020304"/>
            </a:endParaRPr>
          </a:p>
        </p:txBody>
      </p:sp>
      <p:sp>
        <p:nvSpPr>
          <p:cNvPr id="6" name="object 6"/>
          <p:cNvSpPr txBox="1"/>
          <p:nvPr/>
        </p:nvSpPr>
        <p:spPr>
          <a:xfrm>
            <a:off x="270164" y="2498195"/>
            <a:ext cx="2674285" cy="566822"/>
          </a:xfrm>
          <a:prstGeom prst="rect">
            <a:avLst/>
          </a:prstGeom>
        </p:spPr>
        <p:txBody>
          <a:bodyPr vert="horz" wrap="square" lIns="0" tIns="12700" rIns="0" bIns="0" rtlCol="0">
            <a:spAutoFit/>
          </a:bodyPr>
          <a:lstStyle/>
          <a:p>
            <a:pPr marL="12700">
              <a:lnSpc>
                <a:spcPct val="100000"/>
              </a:lnSpc>
              <a:spcBef>
                <a:spcPts val="100"/>
              </a:spcBef>
            </a:pPr>
            <a:r>
              <a:rPr sz="3600" b="1" spc="-30" dirty="0" smtClean="0">
                <a:solidFill>
                  <a:srgbClr val="FFC000"/>
                </a:solidFill>
                <a:uFill>
                  <a:solidFill>
                    <a:srgbClr val="000000"/>
                  </a:solidFill>
                </a:uFill>
                <a:latin typeface="Times New Roman" panose="02020603050405020304"/>
                <a:cs typeface="Times New Roman" panose="02020603050405020304"/>
              </a:rPr>
              <a:t>Declaration</a:t>
            </a:r>
            <a:endParaRPr sz="3600" dirty="0">
              <a:solidFill>
                <a:srgbClr val="FFC000"/>
              </a:solidFill>
              <a:latin typeface="Times New Roman" panose="02020603050405020304"/>
              <a:cs typeface="Times New Roman" panose="02020603050405020304"/>
            </a:endParaRPr>
          </a:p>
        </p:txBody>
      </p:sp>
      <p:sp>
        <p:nvSpPr>
          <p:cNvPr id="7" name="object 7"/>
          <p:cNvSpPr txBox="1"/>
          <p:nvPr/>
        </p:nvSpPr>
        <p:spPr>
          <a:xfrm>
            <a:off x="3152267" y="2660943"/>
            <a:ext cx="7221220" cy="752129"/>
          </a:xfrm>
          <a:prstGeom prst="rect">
            <a:avLst/>
          </a:prstGeom>
        </p:spPr>
        <p:txBody>
          <a:bodyPr vert="horz" wrap="square" lIns="0" tIns="13335" rIns="0" bIns="0" rtlCol="0">
            <a:spAutoFit/>
          </a:bodyPr>
          <a:lstStyle/>
          <a:p>
            <a:pPr marL="12700">
              <a:lnSpc>
                <a:spcPct val="100000"/>
              </a:lnSpc>
              <a:spcBef>
                <a:spcPts val="105"/>
              </a:spcBef>
              <a:tabLst>
                <a:tab pos="4073525" algn="l"/>
              </a:tabLst>
            </a:pPr>
            <a:r>
              <a:rPr sz="2400" b="1" dirty="0">
                <a:solidFill>
                  <a:srgbClr val="00B0F0"/>
                </a:solidFill>
                <a:latin typeface="Times New Roman" panose="02020603050405020304"/>
                <a:cs typeface="Times New Roman" panose="02020603050405020304"/>
              </a:rPr>
              <a:t>The </a:t>
            </a:r>
            <a:r>
              <a:rPr sz="2400" b="1" spc="-15" dirty="0">
                <a:solidFill>
                  <a:srgbClr val="00B0F0"/>
                </a:solidFill>
                <a:latin typeface="Times New Roman" panose="02020603050405020304"/>
                <a:cs typeface="Times New Roman" panose="02020603050405020304"/>
              </a:rPr>
              <a:t>statement </a:t>
            </a:r>
            <a:r>
              <a:rPr sz="2400" b="1" spc="-5" dirty="0">
                <a:solidFill>
                  <a:srgbClr val="00B0F0"/>
                </a:solidFill>
                <a:latin typeface="Times New Roman" panose="02020603050405020304"/>
                <a:cs typeface="Times New Roman" panose="02020603050405020304"/>
              </a:rPr>
              <a:t>of  </a:t>
            </a:r>
            <a:r>
              <a:rPr sz="2400" b="1" spc="-70" dirty="0">
                <a:solidFill>
                  <a:srgbClr val="00B0F0"/>
                </a:solidFill>
                <a:latin typeface="Times New Roman" panose="02020603050405020304"/>
                <a:cs typeface="Times New Roman" panose="02020603050405020304"/>
              </a:rPr>
              <a:t>style </a:t>
            </a:r>
            <a:r>
              <a:rPr sz="2400" b="1" dirty="0">
                <a:solidFill>
                  <a:srgbClr val="00B0F0"/>
                </a:solidFill>
                <a:latin typeface="Times New Roman" panose="02020603050405020304"/>
                <a:cs typeface="Times New Roman" panose="02020603050405020304"/>
              </a:rPr>
              <a:t>for</a:t>
            </a:r>
            <a:r>
              <a:rPr sz="2400" b="1" spc="-135" dirty="0">
                <a:solidFill>
                  <a:srgbClr val="00B0F0"/>
                </a:solidFill>
                <a:latin typeface="Times New Roman" panose="02020603050405020304"/>
                <a:cs typeface="Times New Roman" panose="02020603050405020304"/>
              </a:rPr>
              <a:t> </a:t>
            </a:r>
            <a:r>
              <a:rPr sz="2400" b="1" dirty="0">
                <a:solidFill>
                  <a:srgbClr val="00B0F0"/>
                </a:solidFill>
                <a:latin typeface="Times New Roman" panose="02020603050405020304"/>
                <a:cs typeface="Times New Roman" panose="02020603050405020304"/>
              </a:rPr>
              <a:t>that</a:t>
            </a:r>
            <a:r>
              <a:rPr sz="2400" b="1" spc="15" dirty="0">
                <a:solidFill>
                  <a:srgbClr val="00B0F0"/>
                </a:solidFill>
                <a:latin typeface="Times New Roman" panose="02020603050405020304"/>
                <a:cs typeface="Times New Roman" panose="02020603050405020304"/>
              </a:rPr>
              <a:t> </a:t>
            </a:r>
            <a:r>
              <a:rPr sz="2400" b="1" spc="-35" dirty="0" smtClean="0">
                <a:solidFill>
                  <a:srgbClr val="00B0F0"/>
                </a:solidFill>
                <a:latin typeface="Times New Roman" panose="02020603050405020304"/>
                <a:cs typeface="Times New Roman" panose="02020603050405020304"/>
              </a:rPr>
              <a:t>element.</a:t>
            </a:r>
            <a:r>
              <a:rPr lang="en-US" sz="2400" b="1" spc="-35" dirty="0" smtClean="0">
                <a:solidFill>
                  <a:srgbClr val="00B0F0"/>
                </a:solidFill>
                <a:latin typeface="Times New Roman" panose="02020603050405020304"/>
                <a:cs typeface="Times New Roman" panose="02020603050405020304"/>
              </a:rPr>
              <a:t> </a:t>
            </a:r>
            <a:r>
              <a:rPr sz="2400" b="1" spc="-60" dirty="0" smtClean="0">
                <a:solidFill>
                  <a:srgbClr val="00B0F0"/>
                </a:solidFill>
                <a:latin typeface="Times New Roman" panose="02020603050405020304"/>
                <a:cs typeface="Times New Roman" panose="02020603050405020304"/>
              </a:rPr>
              <a:t>Made </a:t>
            </a:r>
            <a:r>
              <a:rPr sz="2400" b="1" dirty="0">
                <a:solidFill>
                  <a:srgbClr val="00B0F0"/>
                </a:solidFill>
                <a:latin typeface="Times New Roman" panose="02020603050405020304"/>
                <a:cs typeface="Times New Roman" panose="02020603050405020304"/>
              </a:rPr>
              <a:t>up </a:t>
            </a:r>
            <a:r>
              <a:rPr sz="2400" b="1" spc="-5" dirty="0">
                <a:solidFill>
                  <a:srgbClr val="00B0F0"/>
                </a:solidFill>
                <a:latin typeface="Times New Roman" panose="02020603050405020304"/>
                <a:cs typeface="Times New Roman" panose="02020603050405020304"/>
              </a:rPr>
              <a:t>of </a:t>
            </a:r>
            <a:r>
              <a:rPr sz="2400" b="1" spc="-15" dirty="0">
                <a:solidFill>
                  <a:srgbClr val="00B0F0"/>
                </a:solidFill>
                <a:latin typeface="Times New Roman" panose="02020603050405020304"/>
                <a:cs typeface="Times New Roman" panose="02020603050405020304"/>
              </a:rPr>
              <a:t>property </a:t>
            </a:r>
            <a:r>
              <a:rPr sz="2400" b="1" spc="-20" dirty="0">
                <a:solidFill>
                  <a:srgbClr val="00B0F0"/>
                </a:solidFill>
                <a:latin typeface="Times New Roman" panose="02020603050405020304"/>
                <a:cs typeface="Times New Roman" panose="02020603050405020304"/>
              </a:rPr>
              <a:t>and</a:t>
            </a:r>
            <a:r>
              <a:rPr sz="2400" b="1" spc="-240" dirty="0">
                <a:solidFill>
                  <a:srgbClr val="00B0F0"/>
                </a:solidFill>
                <a:latin typeface="Times New Roman" panose="02020603050405020304"/>
                <a:cs typeface="Times New Roman" panose="02020603050405020304"/>
              </a:rPr>
              <a:t> </a:t>
            </a:r>
            <a:r>
              <a:rPr sz="2400" b="1" spc="-75" dirty="0">
                <a:solidFill>
                  <a:srgbClr val="00B0F0"/>
                </a:solidFill>
                <a:latin typeface="Times New Roman" panose="02020603050405020304"/>
                <a:cs typeface="Times New Roman" panose="02020603050405020304"/>
              </a:rPr>
              <a:t>value.</a:t>
            </a:r>
            <a:endParaRPr sz="2400" b="1" dirty="0">
              <a:solidFill>
                <a:srgbClr val="00B0F0"/>
              </a:solidFill>
              <a:latin typeface="Times New Roman" panose="02020603050405020304"/>
              <a:cs typeface="Times New Roman" panose="02020603050405020304"/>
            </a:endParaRPr>
          </a:p>
        </p:txBody>
      </p:sp>
      <p:sp>
        <p:nvSpPr>
          <p:cNvPr id="9" name="object 9"/>
          <p:cNvSpPr txBox="1"/>
          <p:nvPr/>
        </p:nvSpPr>
        <p:spPr>
          <a:xfrm>
            <a:off x="5275326" y="5090784"/>
            <a:ext cx="1144270"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FFFF00"/>
                </a:solidFill>
                <a:latin typeface="Times New Roman" panose="02020603050405020304"/>
                <a:cs typeface="Times New Roman" panose="02020603050405020304"/>
              </a:rPr>
              <a:t>P</a:t>
            </a:r>
            <a:r>
              <a:rPr sz="2400" b="1" spc="-80" dirty="0">
                <a:solidFill>
                  <a:srgbClr val="FFFF00"/>
                </a:solidFill>
                <a:latin typeface="Times New Roman" panose="02020603050405020304"/>
                <a:cs typeface="Times New Roman" panose="02020603050405020304"/>
              </a:rPr>
              <a:t>r</a:t>
            </a:r>
            <a:r>
              <a:rPr sz="2400" b="1" spc="15" dirty="0">
                <a:solidFill>
                  <a:srgbClr val="FFFF00"/>
                </a:solidFill>
                <a:latin typeface="Times New Roman" panose="02020603050405020304"/>
                <a:cs typeface="Times New Roman" panose="02020603050405020304"/>
              </a:rPr>
              <a:t>o</a:t>
            </a:r>
            <a:r>
              <a:rPr sz="2400" b="1" spc="10" dirty="0">
                <a:solidFill>
                  <a:srgbClr val="FFFF00"/>
                </a:solidFill>
                <a:latin typeface="Times New Roman" panose="02020603050405020304"/>
                <a:cs typeface="Times New Roman" panose="02020603050405020304"/>
              </a:rPr>
              <a:t>p</a:t>
            </a:r>
            <a:r>
              <a:rPr sz="2400" b="1" spc="-95" dirty="0">
                <a:solidFill>
                  <a:srgbClr val="FFFF00"/>
                </a:solidFill>
                <a:latin typeface="Times New Roman" panose="02020603050405020304"/>
                <a:cs typeface="Times New Roman" panose="02020603050405020304"/>
              </a:rPr>
              <a:t>e</a:t>
            </a:r>
            <a:r>
              <a:rPr sz="2400" b="1" spc="-10" dirty="0">
                <a:solidFill>
                  <a:srgbClr val="FFFF00"/>
                </a:solidFill>
                <a:latin typeface="Times New Roman" panose="02020603050405020304"/>
                <a:cs typeface="Times New Roman" panose="02020603050405020304"/>
              </a:rPr>
              <a:t>r</a:t>
            </a:r>
            <a:r>
              <a:rPr sz="2400" b="1" spc="-65" dirty="0">
                <a:solidFill>
                  <a:srgbClr val="FFFF00"/>
                </a:solidFill>
                <a:latin typeface="Times New Roman" panose="02020603050405020304"/>
                <a:cs typeface="Times New Roman" panose="02020603050405020304"/>
              </a:rPr>
              <a:t>ty</a:t>
            </a:r>
            <a:endParaRPr sz="2400" dirty="0">
              <a:solidFill>
                <a:srgbClr val="FFFF00"/>
              </a:solidFill>
              <a:latin typeface="Times New Roman" panose="02020603050405020304"/>
              <a:cs typeface="Times New Roman" panose="02020603050405020304"/>
            </a:endParaRPr>
          </a:p>
        </p:txBody>
      </p:sp>
      <p:sp>
        <p:nvSpPr>
          <p:cNvPr id="10" name="object 10"/>
          <p:cNvSpPr txBox="1"/>
          <p:nvPr/>
        </p:nvSpPr>
        <p:spPr>
          <a:xfrm>
            <a:off x="6160769" y="3565905"/>
            <a:ext cx="2201037" cy="443711"/>
          </a:xfrm>
          <a:prstGeom prst="rect">
            <a:avLst/>
          </a:prstGeom>
        </p:spPr>
        <p:txBody>
          <a:bodyPr vert="horz" wrap="square" lIns="0" tIns="12700" rIns="0" bIns="0" rtlCol="0">
            <a:spAutoFit/>
          </a:bodyPr>
          <a:lstStyle/>
          <a:p>
            <a:pPr marL="12700">
              <a:lnSpc>
                <a:spcPct val="100000"/>
              </a:lnSpc>
              <a:spcBef>
                <a:spcPts val="100"/>
              </a:spcBef>
            </a:pPr>
            <a:r>
              <a:rPr sz="2800" b="1" spc="-15" dirty="0">
                <a:solidFill>
                  <a:srgbClr val="FFFF00"/>
                </a:solidFill>
                <a:latin typeface="Times New Roman" panose="02020603050405020304"/>
                <a:cs typeface="Times New Roman" panose="02020603050405020304"/>
              </a:rPr>
              <a:t>Declaration</a:t>
            </a:r>
            <a:endParaRPr sz="2800" dirty="0">
              <a:solidFill>
                <a:srgbClr val="FFFF00"/>
              </a:solidFill>
              <a:latin typeface="Times New Roman" panose="02020603050405020304"/>
              <a:cs typeface="Times New Roman" panose="02020603050405020304"/>
            </a:endParaRPr>
          </a:p>
        </p:txBody>
      </p:sp>
      <p:sp>
        <p:nvSpPr>
          <p:cNvPr id="11" name="object 11"/>
          <p:cNvSpPr txBox="1"/>
          <p:nvPr/>
        </p:nvSpPr>
        <p:spPr>
          <a:xfrm>
            <a:off x="7993188" y="5155436"/>
            <a:ext cx="737235" cy="391160"/>
          </a:xfrm>
          <a:prstGeom prst="rect">
            <a:avLst/>
          </a:prstGeom>
        </p:spPr>
        <p:txBody>
          <a:bodyPr vert="horz" wrap="square" lIns="0" tIns="12700" rIns="0" bIns="0" rtlCol="0">
            <a:spAutoFit/>
          </a:bodyPr>
          <a:lstStyle/>
          <a:p>
            <a:pPr marL="12700">
              <a:lnSpc>
                <a:spcPct val="100000"/>
              </a:lnSpc>
              <a:spcBef>
                <a:spcPts val="100"/>
              </a:spcBef>
            </a:pPr>
            <a:r>
              <a:rPr sz="2400" b="1" spc="-355" dirty="0">
                <a:solidFill>
                  <a:srgbClr val="FFFF00"/>
                </a:solidFill>
                <a:latin typeface="Times New Roman" panose="02020603050405020304"/>
                <a:cs typeface="Times New Roman" panose="02020603050405020304"/>
              </a:rPr>
              <a:t>V</a:t>
            </a:r>
            <a:r>
              <a:rPr sz="2400" b="1" spc="-15" dirty="0">
                <a:solidFill>
                  <a:srgbClr val="FFFF00"/>
                </a:solidFill>
                <a:latin typeface="Times New Roman" panose="02020603050405020304"/>
                <a:cs typeface="Times New Roman" panose="02020603050405020304"/>
              </a:rPr>
              <a:t>alue</a:t>
            </a:r>
            <a:endParaRPr sz="2400" dirty="0">
              <a:solidFill>
                <a:srgbClr val="FFFF00"/>
              </a:solidFill>
              <a:latin typeface="Times New Roman" panose="02020603050405020304"/>
              <a:cs typeface="Times New Roman" panose="02020603050405020304"/>
            </a:endParaRPr>
          </a:p>
        </p:txBody>
      </p:sp>
      <p:sp>
        <p:nvSpPr>
          <p:cNvPr id="12" name="object 12"/>
          <p:cNvSpPr/>
          <p:nvPr/>
        </p:nvSpPr>
        <p:spPr>
          <a:xfrm>
            <a:off x="5513070" y="4165853"/>
            <a:ext cx="2633980" cy="3175"/>
          </a:xfrm>
          <a:custGeom>
            <a:avLst/>
            <a:gdLst/>
            <a:ahLst/>
            <a:cxnLst/>
            <a:rect l="l" t="t" r="r" b="b"/>
            <a:pathLst>
              <a:path w="2633979" h="3175">
                <a:moveTo>
                  <a:pt x="0" y="0"/>
                </a:moveTo>
                <a:lnTo>
                  <a:pt x="2633472" y="3048"/>
                </a:lnTo>
              </a:path>
            </a:pathLst>
          </a:custGeom>
          <a:ln w="38100">
            <a:solidFill>
              <a:srgbClr val="FF0000"/>
            </a:solidFill>
          </a:ln>
        </p:spPr>
        <p:txBody>
          <a:bodyPr wrap="square" lIns="0" tIns="0" rIns="0" bIns="0" rtlCol="0"/>
          <a:lstStyle/>
          <a:p/>
        </p:txBody>
      </p:sp>
      <p:sp>
        <p:nvSpPr>
          <p:cNvPr id="13" name="object 13"/>
          <p:cNvSpPr/>
          <p:nvPr/>
        </p:nvSpPr>
        <p:spPr>
          <a:xfrm>
            <a:off x="6000715" y="4598764"/>
            <a:ext cx="555949" cy="605534"/>
          </a:xfrm>
          <a:custGeom>
            <a:avLst/>
            <a:gdLst/>
            <a:ahLst/>
            <a:cxnLst/>
            <a:rect l="l" t="t" r="r" b="b"/>
            <a:pathLst>
              <a:path w="391795" h="414020">
                <a:moveTo>
                  <a:pt x="331784" y="48588"/>
                </a:moveTo>
                <a:lnTo>
                  <a:pt x="0" y="400049"/>
                </a:lnTo>
                <a:lnTo>
                  <a:pt x="14478" y="413765"/>
                </a:lnTo>
                <a:lnTo>
                  <a:pt x="346218" y="62227"/>
                </a:lnTo>
                <a:lnTo>
                  <a:pt x="331784" y="48588"/>
                </a:lnTo>
                <a:close/>
              </a:path>
              <a:path w="391795" h="414020">
                <a:moveTo>
                  <a:pt x="379390" y="39369"/>
                </a:moveTo>
                <a:lnTo>
                  <a:pt x="340487" y="39369"/>
                </a:lnTo>
                <a:lnTo>
                  <a:pt x="354965" y="52958"/>
                </a:lnTo>
                <a:lnTo>
                  <a:pt x="346218" y="62227"/>
                </a:lnTo>
                <a:lnTo>
                  <a:pt x="366649" y="81533"/>
                </a:lnTo>
                <a:lnTo>
                  <a:pt x="379390" y="39369"/>
                </a:lnTo>
                <a:close/>
              </a:path>
              <a:path w="391795" h="414020">
                <a:moveTo>
                  <a:pt x="340487" y="39369"/>
                </a:moveTo>
                <a:lnTo>
                  <a:pt x="331784" y="48588"/>
                </a:lnTo>
                <a:lnTo>
                  <a:pt x="346218" y="62227"/>
                </a:lnTo>
                <a:lnTo>
                  <a:pt x="354965" y="52958"/>
                </a:lnTo>
                <a:lnTo>
                  <a:pt x="340487" y="39369"/>
                </a:lnTo>
                <a:close/>
              </a:path>
              <a:path w="391795" h="414020">
                <a:moveTo>
                  <a:pt x="391287" y="0"/>
                </a:moveTo>
                <a:lnTo>
                  <a:pt x="311276" y="29209"/>
                </a:lnTo>
                <a:lnTo>
                  <a:pt x="331784" y="48588"/>
                </a:lnTo>
                <a:lnTo>
                  <a:pt x="340487" y="39369"/>
                </a:lnTo>
                <a:lnTo>
                  <a:pt x="379390" y="39369"/>
                </a:lnTo>
                <a:lnTo>
                  <a:pt x="391287" y="0"/>
                </a:lnTo>
                <a:close/>
              </a:path>
            </a:pathLst>
          </a:custGeom>
          <a:solidFill>
            <a:srgbClr val="6FAC46"/>
          </a:solidFill>
        </p:spPr>
        <p:txBody>
          <a:bodyPr wrap="square" lIns="0" tIns="0" rIns="0" bIns="0" rtlCol="0"/>
          <a:lstStyle/>
          <a:p/>
        </p:txBody>
      </p:sp>
      <p:sp>
        <p:nvSpPr>
          <p:cNvPr id="14" name="object 14"/>
          <p:cNvSpPr/>
          <p:nvPr/>
        </p:nvSpPr>
        <p:spPr>
          <a:xfrm rot="599686">
            <a:off x="7853007" y="4598764"/>
            <a:ext cx="588085" cy="604898"/>
          </a:xfrm>
          <a:custGeom>
            <a:avLst/>
            <a:gdLst/>
            <a:ahLst/>
            <a:cxnLst/>
            <a:rect l="l" t="t" r="r" b="b"/>
            <a:pathLst>
              <a:path w="385445" h="451485">
                <a:moveTo>
                  <a:pt x="56852" y="51707"/>
                </a:moveTo>
                <a:lnTo>
                  <a:pt x="41761" y="64552"/>
                </a:lnTo>
                <a:lnTo>
                  <a:pt x="370458" y="451357"/>
                </a:lnTo>
                <a:lnTo>
                  <a:pt x="385445" y="438657"/>
                </a:lnTo>
                <a:lnTo>
                  <a:pt x="56852" y="51707"/>
                </a:lnTo>
                <a:close/>
              </a:path>
              <a:path w="385445" h="451485">
                <a:moveTo>
                  <a:pt x="0" y="0"/>
                </a:moveTo>
                <a:lnTo>
                  <a:pt x="20320" y="82803"/>
                </a:lnTo>
                <a:lnTo>
                  <a:pt x="41761" y="64552"/>
                </a:lnTo>
                <a:lnTo>
                  <a:pt x="33527" y="54863"/>
                </a:lnTo>
                <a:lnTo>
                  <a:pt x="48641" y="42036"/>
                </a:lnTo>
                <a:lnTo>
                  <a:pt x="68213" y="42036"/>
                </a:lnTo>
                <a:lnTo>
                  <a:pt x="78358" y="33400"/>
                </a:lnTo>
                <a:lnTo>
                  <a:pt x="0" y="0"/>
                </a:lnTo>
                <a:close/>
              </a:path>
              <a:path w="385445" h="451485">
                <a:moveTo>
                  <a:pt x="48641" y="42036"/>
                </a:moveTo>
                <a:lnTo>
                  <a:pt x="33527" y="54863"/>
                </a:lnTo>
                <a:lnTo>
                  <a:pt x="41761" y="64552"/>
                </a:lnTo>
                <a:lnTo>
                  <a:pt x="56852" y="51707"/>
                </a:lnTo>
                <a:lnTo>
                  <a:pt x="48641" y="42036"/>
                </a:lnTo>
                <a:close/>
              </a:path>
              <a:path w="385445" h="451485">
                <a:moveTo>
                  <a:pt x="68213" y="42036"/>
                </a:moveTo>
                <a:lnTo>
                  <a:pt x="48641" y="42036"/>
                </a:lnTo>
                <a:lnTo>
                  <a:pt x="56852" y="51707"/>
                </a:lnTo>
                <a:lnTo>
                  <a:pt x="68213" y="42036"/>
                </a:lnTo>
                <a:close/>
              </a:path>
            </a:pathLst>
          </a:custGeom>
          <a:solidFill>
            <a:srgbClr val="6FAC46"/>
          </a:solidFill>
        </p:spPr>
        <p:txBody>
          <a:bodyPr wrap="square" lIns="0" tIns="0" rIns="0" bIns="0" rtlCol="0"/>
          <a:lstStyle/>
          <a:p/>
        </p:txBody>
      </p:sp>
      <p:sp>
        <p:nvSpPr>
          <p:cNvPr id="15" name="object 15"/>
          <p:cNvSpPr/>
          <p:nvPr/>
        </p:nvSpPr>
        <p:spPr>
          <a:xfrm>
            <a:off x="4328921" y="4425696"/>
            <a:ext cx="762000" cy="86995"/>
          </a:xfrm>
          <a:custGeom>
            <a:avLst/>
            <a:gdLst/>
            <a:ahLst/>
            <a:cxnLst/>
            <a:rect l="l" t="t" r="r" b="b"/>
            <a:pathLst>
              <a:path w="762000" h="86995">
                <a:moveTo>
                  <a:pt x="675131" y="0"/>
                </a:moveTo>
                <a:lnTo>
                  <a:pt x="675131" y="86867"/>
                </a:lnTo>
                <a:lnTo>
                  <a:pt x="733044" y="57911"/>
                </a:lnTo>
                <a:lnTo>
                  <a:pt x="689610" y="57911"/>
                </a:lnTo>
                <a:lnTo>
                  <a:pt x="689610" y="28955"/>
                </a:lnTo>
                <a:lnTo>
                  <a:pt x="733043" y="28955"/>
                </a:lnTo>
                <a:lnTo>
                  <a:pt x="675131" y="0"/>
                </a:lnTo>
                <a:close/>
              </a:path>
              <a:path w="762000" h="86995">
                <a:moveTo>
                  <a:pt x="675131" y="28955"/>
                </a:moveTo>
                <a:lnTo>
                  <a:pt x="0" y="28955"/>
                </a:lnTo>
                <a:lnTo>
                  <a:pt x="0" y="57911"/>
                </a:lnTo>
                <a:lnTo>
                  <a:pt x="675131" y="57911"/>
                </a:lnTo>
                <a:lnTo>
                  <a:pt x="675131" y="28955"/>
                </a:lnTo>
                <a:close/>
              </a:path>
              <a:path w="762000" h="86995">
                <a:moveTo>
                  <a:pt x="733043" y="28955"/>
                </a:moveTo>
                <a:lnTo>
                  <a:pt x="689610" y="28955"/>
                </a:lnTo>
                <a:lnTo>
                  <a:pt x="689610" y="57911"/>
                </a:lnTo>
                <a:lnTo>
                  <a:pt x="733044" y="57911"/>
                </a:lnTo>
                <a:lnTo>
                  <a:pt x="762000" y="43433"/>
                </a:lnTo>
                <a:lnTo>
                  <a:pt x="733043" y="28955"/>
                </a:lnTo>
                <a:close/>
              </a:path>
            </a:pathLst>
          </a:custGeom>
          <a:solidFill>
            <a:srgbClr val="FF0000"/>
          </a:solidFill>
        </p:spPr>
        <p:txBody>
          <a:bodyPr wrap="square" lIns="0" tIns="0" rIns="0" bIns="0" rtlCol="0"/>
          <a:lstStyle/>
          <a:p/>
        </p:txBody>
      </p:sp>
      <p:sp>
        <p:nvSpPr>
          <p:cNvPr id="16" name="object 16"/>
          <p:cNvSpPr txBox="1"/>
          <p:nvPr/>
        </p:nvSpPr>
        <p:spPr>
          <a:xfrm>
            <a:off x="3142869" y="3422091"/>
            <a:ext cx="1086485" cy="1151890"/>
          </a:xfrm>
          <a:prstGeom prst="rect">
            <a:avLst/>
          </a:prstGeom>
        </p:spPr>
        <p:txBody>
          <a:bodyPr vert="horz" wrap="square" lIns="0" tIns="13335" rIns="0" bIns="0" rtlCol="0">
            <a:spAutoFit/>
          </a:bodyPr>
          <a:lstStyle/>
          <a:p>
            <a:pPr marL="12700">
              <a:lnSpc>
                <a:spcPct val="100000"/>
              </a:lnSpc>
              <a:spcBef>
                <a:spcPts val="105"/>
              </a:spcBef>
            </a:pPr>
            <a:r>
              <a:rPr sz="3200" b="1" spc="-15" dirty="0">
                <a:solidFill>
                  <a:srgbClr val="FFFF00"/>
                </a:solidFill>
                <a:latin typeface="Times New Roman" panose="02020603050405020304"/>
                <a:cs typeface="Times New Roman" panose="02020603050405020304"/>
              </a:rPr>
              <a:t>Rules</a:t>
            </a:r>
            <a:endParaRPr sz="3200" dirty="0">
              <a:solidFill>
                <a:srgbClr val="FFFF00"/>
              </a:solidFill>
              <a:latin typeface="Times New Roman" panose="02020603050405020304"/>
              <a:cs typeface="Times New Roman" panose="02020603050405020304"/>
            </a:endParaRPr>
          </a:p>
          <a:p>
            <a:pPr marL="50800">
              <a:lnSpc>
                <a:spcPct val="100000"/>
              </a:lnSpc>
              <a:spcBef>
                <a:spcPts val="2140"/>
              </a:spcBef>
            </a:pPr>
            <a:r>
              <a:rPr sz="2400" b="1" dirty="0">
                <a:solidFill>
                  <a:srgbClr val="00B0F0"/>
                </a:solidFill>
                <a:latin typeface="Times New Roman" panose="02020603050405020304"/>
                <a:cs typeface="Times New Roman" panose="02020603050405020304"/>
              </a:rPr>
              <a:t>Sele</a:t>
            </a:r>
            <a:r>
              <a:rPr sz="2400" b="1" spc="5" dirty="0">
                <a:solidFill>
                  <a:srgbClr val="00B0F0"/>
                </a:solidFill>
                <a:latin typeface="Times New Roman" panose="02020603050405020304"/>
                <a:cs typeface="Times New Roman" panose="02020603050405020304"/>
              </a:rPr>
              <a:t>c</a:t>
            </a:r>
            <a:r>
              <a:rPr sz="2400" b="1" spc="-80" dirty="0">
                <a:solidFill>
                  <a:srgbClr val="00B0F0"/>
                </a:solidFill>
                <a:latin typeface="Times New Roman" panose="02020603050405020304"/>
                <a:cs typeface="Times New Roman" panose="02020603050405020304"/>
              </a:rPr>
              <a:t>tor</a:t>
            </a:r>
            <a:endParaRPr sz="2400" dirty="0">
              <a:solidFill>
                <a:srgbClr val="00B0F0"/>
              </a:solidFill>
              <a:latin typeface="Times New Roman" panose="02020603050405020304"/>
              <a:cs typeface="Times New Roman" panose="02020603050405020304"/>
            </a:endParaRPr>
          </a:p>
        </p:txBody>
      </p:sp>
      <p:sp>
        <p:nvSpPr>
          <p:cNvPr id="17" name="object 17"/>
          <p:cNvSpPr/>
          <p:nvPr/>
        </p:nvSpPr>
        <p:spPr>
          <a:xfrm>
            <a:off x="4203953" y="3725417"/>
            <a:ext cx="1892935" cy="76200"/>
          </a:xfrm>
          <a:custGeom>
            <a:avLst/>
            <a:gdLst/>
            <a:ahLst/>
            <a:cxnLst/>
            <a:rect l="l" t="t" r="r" b="b"/>
            <a:pathLst>
              <a:path w="1892935" h="76200">
                <a:moveTo>
                  <a:pt x="1872996" y="28193"/>
                </a:moveTo>
                <a:lnTo>
                  <a:pt x="1829308" y="28193"/>
                </a:lnTo>
                <a:lnTo>
                  <a:pt x="1829308" y="48005"/>
                </a:lnTo>
                <a:lnTo>
                  <a:pt x="1816608" y="48016"/>
                </a:lnTo>
                <a:lnTo>
                  <a:pt x="1816608" y="76199"/>
                </a:lnTo>
                <a:lnTo>
                  <a:pt x="1892808" y="38099"/>
                </a:lnTo>
                <a:lnTo>
                  <a:pt x="1872996" y="28193"/>
                </a:lnTo>
                <a:close/>
              </a:path>
              <a:path w="1892935" h="76200">
                <a:moveTo>
                  <a:pt x="1816608" y="28204"/>
                </a:moveTo>
                <a:lnTo>
                  <a:pt x="0" y="29717"/>
                </a:lnTo>
                <a:lnTo>
                  <a:pt x="0" y="49529"/>
                </a:lnTo>
                <a:lnTo>
                  <a:pt x="1816608" y="48016"/>
                </a:lnTo>
                <a:lnTo>
                  <a:pt x="1816608" y="28204"/>
                </a:lnTo>
                <a:close/>
              </a:path>
              <a:path w="1892935" h="76200">
                <a:moveTo>
                  <a:pt x="1829308" y="28193"/>
                </a:moveTo>
                <a:lnTo>
                  <a:pt x="1816608" y="28204"/>
                </a:lnTo>
                <a:lnTo>
                  <a:pt x="1816608" y="48016"/>
                </a:lnTo>
                <a:lnTo>
                  <a:pt x="1829308" y="48005"/>
                </a:lnTo>
                <a:lnTo>
                  <a:pt x="1829308" y="28193"/>
                </a:lnTo>
                <a:close/>
              </a:path>
              <a:path w="1892935" h="76200">
                <a:moveTo>
                  <a:pt x="1816608" y="0"/>
                </a:moveTo>
                <a:lnTo>
                  <a:pt x="1816608" y="28204"/>
                </a:lnTo>
                <a:lnTo>
                  <a:pt x="1872996" y="28193"/>
                </a:lnTo>
                <a:lnTo>
                  <a:pt x="1816608" y="0"/>
                </a:lnTo>
                <a:close/>
              </a:path>
            </a:pathLst>
          </a:custGeom>
          <a:solidFill>
            <a:srgbClr val="000000"/>
          </a:solidFill>
        </p:spPr>
        <p:txBody>
          <a:bodyPr wrap="square" lIns="0" tIns="0" rIns="0" bIns="0" rtlCol="0"/>
          <a:lstStyle/>
          <a:p/>
        </p:txBody>
      </p:sp>
      <p:sp>
        <p:nvSpPr>
          <p:cNvPr id="18" name="object 18"/>
          <p:cNvSpPr/>
          <p:nvPr/>
        </p:nvSpPr>
        <p:spPr>
          <a:xfrm>
            <a:off x="3708653" y="3929634"/>
            <a:ext cx="76200" cy="334010"/>
          </a:xfrm>
          <a:custGeom>
            <a:avLst/>
            <a:gdLst/>
            <a:ahLst/>
            <a:cxnLst/>
            <a:rect l="l" t="t" r="r" b="b"/>
            <a:pathLst>
              <a:path w="76200" h="334010">
                <a:moveTo>
                  <a:pt x="28194" y="257556"/>
                </a:moveTo>
                <a:lnTo>
                  <a:pt x="0" y="257556"/>
                </a:lnTo>
                <a:lnTo>
                  <a:pt x="38100" y="333756"/>
                </a:lnTo>
                <a:lnTo>
                  <a:pt x="69850" y="270256"/>
                </a:lnTo>
                <a:lnTo>
                  <a:pt x="28194" y="270256"/>
                </a:lnTo>
                <a:lnTo>
                  <a:pt x="28194" y="257556"/>
                </a:lnTo>
                <a:close/>
              </a:path>
              <a:path w="76200" h="334010">
                <a:moveTo>
                  <a:pt x="48006" y="0"/>
                </a:moveTo>
                <a:lnTo>
                  <a:pt x="28194" y="0"/>
                </a:lnTo>
                <a:lnTo>
                  <a:pt x="28194" y="270256"/>
                </a:lnTo>
                <a:lnTo>
                  <a:pt x="48006" y="270256"/>
                </a:lnTo>
                <a:lnTo>
                  <a:pt x="48006" y="0"/>
                </a:lnTo>
                <a:close/>
              </a:path>
              <a:path w="76200" h="334010">
                <a:moveTo>
                  <a:pt x="76200" y="257556"/>
                </a:moveTo>
                <a:lnTo>
                  <a:pt x="48006" y="257556"/>
                </a:lnTo>
                <a:lnTo>
                  <a:pt x="48006" y="270256"/>
                </a:lnTo>
                <a:lnTo>
                  <a:pt x="69850" y="270256"/>
                </a:lnTo>
                <a:lnTo>
                  <a:pt x="76200" y="257556"/>
                </a:lnTo>
                <a:close/>
              </a:path>
            </a:pathLst>
          </a:custGeom>
          <a:solidFill>
            <a:srgbClr val="000000"/>
          </a:solidFill>
        </p:spPr>
        <p:txBody>
          <a:bodyPr wrap="square" lIns="0" tIns="0" rIns="0" bIns="0" rtlCol="0"/>
          <a:lstStyle/>
          <a:p/>
        </p:txBody>
      </p:sp>
      <p:sp>
        <p:nvSpPr>
          <p:cNvPr id="19" name="object 19"/>
          <p:cNvSpPr txBox="1"/>
          <p:nvPr/>
        </p:nvSpPr>
        <p:spPr>
          <a:xfrm>
            <a:off x="6176264" y="5909730"/>
            <a:ext cx="1534160" cy="391160"/>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FFFF00"/>
                </a:solidFill>
                <a:latin typeface="Times New Roman" panose="02020603050405020304"/>
                <a:cs typeface="Times New Roman" panose="02020603050405020304"/>
              </a:rPr>
              <a:t>Declaration</a:t>
            </a:r>
            <a:endParaRPr sz="2400" dirty="0">
              <a:solidFill>
                <a:srgbClr val="FFFF00"/>
              </a:solidFill>
              <a:latin typeface="Times New Roman" panose="02020603050405020304"/>
              <a:cs typeface="Times New Roman" panose="02020603050405020304"/>
            </a:endParaRPr>
          </a:p>
        </p:txBody>
      </p:sp>
      <p:grpSp>
        <p:nvGrpSpPr>
          <p:cNvPr id="20" name="object 20"/>
          <p:cNvGrpSpPr/>
          <p:nvPr/>
        </p:nvGrpSpPr>
        <p:grpSpPr>
          <a:xfrm>
            <a:off x="7853007" y="5481944"/>
            <a:ext cx="1578177" cy="691472"/>
            <a:chOff x="7921044" y="5473446"/>
            <a:chExt cx="656028" cy="634807"/>
          </a:xfrm>
        </p:grpSpPr>
        <p:sp>
          <p:nvSpPr>
            <p:cNvPr id="21" name="object 21"/>
            <p:cNvSpPr/>
            <p:nvPr/>
          </p:nvSpPr>
          <p:spPr>
            <a:xfrm flipV="1">
              <a:off x="7921044" y="6066281"/>
              <a:ext cx="647773" cy="41972"/>
            </a:xfrm>
            <a:custGeom>
              <a:avLst/>
              <a:gdLst/>
              <a:ahLst/>
              <a:cxnLst/>
              <a:rect l="l" t="t" r="r" b="b"/>
              <a:pathLst>
                <a:path w="765175">
                  <a:moveTo>
                    <a:pt x="0" y="0"/>
                  </a:moveTo>
                  <a:lnTo>
                    <a:pt x="765048" y="0"/>
                  </a:lnTo>
                </a:path>
              </a:pathLst>
            </a:custGeom>
            <a:ln w="19812">
              <a:solidFill>
                <a:srgbClr val="6FAC46"/>
              </a:solidFill>
            </a:ln>
          </p:spPr>
          <p:txBody>
            <a:bodyPr wrap="square" lIns="0" tIns="0" rIns="0" bIns="0" rtlCol="0"/>
            <a:lstStyle/>
            <a:p/>
          </p:txBody>
        </p:sp>
        <p:sp>
          <p:nvSpPr>
            <p:cNvPr id="22" name="object 22"/>
            <p:cNvSpPr/>
            <p:nvPr/>
          </p:nvSpPr>
          <p:spPr>
            <a:xfrm>
              <a:off x="8146542" y="5473446"/>
              <a:ext cx="430530" cy="598805"/>
            </a:xfrm>
            <a:custGeom>
              <a:avLst/>
              <a:gdLst/>
              <a:ahLst/>
              <a:cxnLst/>
              <a:rect l="l" t="t" r="r" b="b"/>
              <a:pathLst>
                <a:path w="430529" h="598804">
                  <a:moveTo>
                    <a:pt x="52318" y="56310"/>
                  </a:moveTo>
                  <a:lnTo>
                    <a:pt x="36079" y="67890"/>
                  </a:lnTo>
                  <a:lnTo>
                    <a:pt x="414019" y="598576"/>
                  </a:lnTo>
                  <a:lnTo>
                    <a:pt x="430275" y="587082"/>
                  </a:lnTo>
                  <a:lnTo>
                    <a:pt x="52318" y="56310"/>
                  </a:lnTo>
                  <a:close/>
                </a:path>
                <a:path w="430529" h="598804">
                  <a:moveTo>
                    <a:pt x="0" y="0"/>
                  </a:moveTo>
                  <a:lnTo>
                    <a:pt x="13207" y="84200"/>
                  </a:lnTo>
                  <a:lnTo>
                    <a:pt x="36079" y="67890"/>
                  </a:lnTo>
                  <a:lnTo>
                    <a:pt x="28701" y="57530"/>
                  </a:lnTo>
                  <a:lnTo>
                    <a:pt x="44957" y="45973"/>
                  </a:lnTo>
                  <a:lnTo>
                    <a:pt x="66813" y="45973"/>
                  </a:lnTo>
                  <a:lnTo>
                    <a:pt x="75183" y="40004"/>
                  </a:lnTo>
                  <a:lnTo>
                    <a:pt x="0" y="0"/>
                  </a:lnTo>
                  <a:close/>
                </a:path>
                <a:path w="430529" h="598804">
                  <a:moveTo>
                    <a:pt x="44957" y="45973"/>
                  </a:moveTo>
                  <a:lnTo>
                    <a:pt x="28701" y="57530"/>
                  </a:lnTo>
                  <a:lnTo>
                    <a:pt x="36079" y="67890"/>
                  </a:lnTo>
                  <a:lnTo>
                    <a:pt x="52318" y="56310"/>
                  </a:lnTo>
                  <a:lnTo>
                    <a:pt x="44957" y="45973"/>
                  </a:lnTo>
                  <a:close/>
                </a:path>
                <a:path w="430529" h="598804">
                  <a:moveTo>
                    <a:pt x="66813" y="45973"/>
                  </a:moveTo>
                  <a:lnTo>
                    <a:pt x="44957" y="45973"/>
                  </a:lnTo>
                  <a:lnTo>
                    <a:pt x="52318" y="56310"/>
                  </a:lnTo>
                  <a:lnTo>
                    <a:pt x="66813" y="45973"/>
                  </a:lnTo>
                  <a:close/>
                </a:path>
              </a:pathLst>
            </a:custGeom>
            <a:solidFill>
              <a:srgbClr val="6FAC46"/>
            </a:solidFill>
          </p:spPr>
          <p:txBody>
            <a:bodyPr wrap="square" lIns="0" tIns="0" rIns="0" bIns="0" rtlCol="0"/>
            <a:lstStyle/>
            <a:p/>
          </p:txBody>
        </p:sp>
      </p:grpSp>
      <p:grpSp>
        <p:nvGrpSpPr>
          <p:cNvPr id="23" name="object 23"/>
          <p:cNvGrpSpPr/>
          <p:nvPr/>
        </p:nvGrpSpPr>
        <p:grpSpPr>
          <a:xfrm>
            <a:off x="5188839" y="5535792"/>
            <a:ext cx="923290" cy="603250"/>
            <a:chOff x="5188839" y="5473446"/>
            <a:chExt cx="923290" cy="603250"/>
          </a:xfrm>
        </p:grpSpPr>
        <p:sp>
          <p:nvSpPr>
            <p:cNvPr id="24" name="object 24"/>
            <p:cNvSpPr/>
            <p:nvPr/>
          </p:nvSpPr>
          <p:spPr>
            <a:xfrm>
              <a:off x="5188839" y="5473446"/>
              <a:ext cx="565150" cy="600075"/>
            </a:xfrm>
            <a:custGeom>
              <a:avLst/>
              <a:gdLst/>
              <a:ahLst/>
              <a:cxnLst/>
              <a:rect l="l" t="t" r="r" b="b"/>
              <a:pathLst>
                <a:path w="565150" h="600075">
                  <a:moveTo>
                    <a:pt x="505624" y="48769"/>
                  </a:moveTo>
                  <a:lnTo>
                    <a:pt x="0" y="586054"/>
                  </a:lnTo>
                  <a:lnTo>
                    <a:pt x="14477" y="599630"/>
                  </a:lnTo>
                  <a:lnTo>
                    <a:pt x="520005" y="62327"/>
                  </a:lnTo>
                  <a:lnTo>
                    <a:pt x="505624" y="48769"/>
                  </a:lnTo>
                  <a:close/>
                </a:path>
                <a:path w="565150" h="600075">
                  <a:moveTo>
                    <a:pt x="553167" y="39496"/>
                  </a:moveTo>
                  <a:lnTo>
                    <a:pt x="514350" y="39496"/>
                  </a:lnTo>
                  <a:lnTo>
                    <a:pt x="528701" y="53085"/>
                  </a:lnTo>
                  <a:lnTo>
                    <a:pt x="520005" y="62327"/>
                  </a:lnTo>
                  <a:lnTo>
                    <a:pt x="540512" y="81660"/>
                  </a:lnTo>
                  <a:lnTo>
                    <a:pt x="553167" y="39496"/>
                  </a:lnTo>
                  <a:close/>
                </a:path>
                <a:path w="565150" h="600075">
                  <a:moveTo>
                    <a:pt x="514350" y="39496"/>
                  </a:moveTo>
                  <a:lnTo>
                    <a:pt x="505624" y="48769"/>
                  </a:lnTo>
                  <a:lnTo>
                    <a:pt x="520005" y="62327"/>
                  </a:lnTo>
                  <a:lnTo>
                    <a:pt x="528701" y="53085"/>
                  </a:lnTo>
                  <a:lnTo>
                    <a:pt x="514350" y="39496"/>
                  </a:lnTo>
                  <a:close/>
                </a:path>
                <a:path w="565150" h="600075">
                  <a:moveTo>
                    <a:pt x="565023" y="0"/>
                  </a:moveTo>
                  <a:lnTo>
                    <a:pt x="485013" y="29336"/>
                  </a:lnTo>
                  <a:lnTo>
                    <a:pt x="505624" y="48769"/>
                  </a:lnTo>
                  <a:lnTo>
                    <a:pt x="514350" y="39496"/>
                  </a:lnTo>
                  <a:lnTo>
                    <a:pt x="553167" y="39496"/>
                  </a:lnTo>
                  <a:lnTo>
                    <a:pt x="565023" y="0"/>
                  </a:lnTo>
                  <a:close/>
                </a:path>
              </a:pathLst>
            </a:custGeom>
            <a:solidFill>
              <a:srgbClr val="6FAC46"/>
            </a:solidFill>
          </p:spPr>
          <p:txBody>
            <a:bodyPr wrap="square" lIns="0" tIns="0" rIns="0" bIns="0" rtlCol="0"/>
            <a:lstStyle/>
            <a:p/>
          </p:txBody>
        </p:sp>
        <p:sp>
          <p:nvSpPr>
            <p:cNvPr id="25" name="object 25"/>
            <p:cNvSpPr/>
            <p:nvPr/>
          </p:nvSpPr>
          <p:spPr>
            <a:xfrm>
              <a:off x="5196078" y="6066282"/>
              <a:ext cx="916305" cy="0"/>
            </a:xfrm>
            <a:custGeom>
              <a:avLst/>
              <a:gdLst/>
              <a:ahLst/>
              <a:cxnLst/>
              <a:rect l="l" t="t" r="r" b="b"/>
              <a:pathLst>
                <a:path w="916304">
                  <a:moveTo>
                    <a:pt x="0" y="0"/>
                  </a:moveTo>
                  <a:lnTo>
                    <a:pt x="915924" y="0"/>
                  </a:lnTo>
                </a:path>
              </a:pathLst>
            </a:custGeom>
            <a:ln w="19812">
              <a:solidFill>
                <a:srgbClr val="6FAC46"/>
              </a:solidFill>
            </a:ln>
          </p:spPr>
          <p:txBody>
            <a:bodyPr wrap="square" lIns="0" tIns="0" rIns="0" bIns="0" rtlCol="0"/>
            <a:lstStyle/>
            <a:p/>
          </p:txBody>
        </p:sp>
      </p:grpSp>
      <p:sp>
        <p:nvSpPr>
          <p:cNvPr id="26" name="object 26"/>
          <p:cNvSpPr txBox="1"/>
          <p:nvPr/>
        </p:nvSpPr>
        <p:spPr>
          <a:xfrm>
            <a:off x="5131688" y="4155694"/>
            <a:ext cx="4656357" cy="44307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Times New Roman" panose="02020603050405020304"/>
                <a:cs typeface="Times New Roman" panose="02020603050405020304"/>
              </a:rPr>
              <a:t>p</a:t>
            </a:r>
            <a:r>
              <a:rPr sz="2800" b="1" spc="-50" dirty="0">
                <a:latin typeface="Times New Roman" panose="02020603050405020304"/>
                <a:cs typeface="Times New Roman" panose="02020603050405020304"/>
              </a:rPr>
              <a:t> </a:t>
            </a:r>
            <a:r>
              <a:rPr sz="2800" b="1" spc="-65" dirty="0" smtClean="0">
                <a:latin typeface="Times New Roman" panose="02020603050405020304"/>
                <a:cs typeface="Times New Roman" panose="02020603050405020304"/>
              </a:rPr>
              <a:t>{</a:t>
            </a:r>
            <a:r>
              <a:rPr lang="en-US" sz="2800" b="1" spc="-65" dirty="0" smtClean="0">
                <a:latin typeface="Times New Roman" panose="02020603050405020304"/>
                <a:cs typeface="Times New Roman" panose="02020603050405020304"/>
              </a:rPr>
              <a:t> </a:t>
            </a:r>
            <a:r>
              <a:rPr sz="2800" b="1" spc="-65" dirty="0" smtClean="0">
                <a:solidFill>
                  <a:srgbClr val="00B0F0"/>
                </a:solidFill>
                <a:latin typeface="Times New Roman" panose="02020603050405020304"/>
                <a:cs typeface="Times New Roman" panose="02020603050405020304"/>
              </a:rPr>
              <a:t>font-family</a:t>
            </a:r>
            <a:r>
              <a:rPr lang="en-US" sz="2800" b="1" spc="-65" dirty="0" smtClean="0">
                <a:solidFill>
                  <a:srgbClr val="00B0F0"/>
                </a:solidFill>
                <a:latin typeface="Times New Roman" panose="02020603050405020304"/>
                <a:cs typeface="Times New Roman" panose="02020603050405020304"/>
              </a:rPr>
              <a:t> </a:t>
            </a:r>
            <a:r>
              <a:rPr sz="2800" b="1" spc="-65" dirty="0" smtClean="0">
                <a:solidFill>
                  <a:srgbClr val="FFFF00"/>
                </a:solidFill>
                <a:latin typeface="Times New Roman" panose="02020603050405020304"/>
                <a:cs typeface="Times New Roman" panose="02020603050405020304"/>
              </a:rPr>
              <a:t>:</a:t>
            </a:r>
            <a:r>
              <a:rPr lang="en-US" sz="2800" b="1" spc="-65" dirty="0" smtClean="0">
                <a:latin typeface="Times New Roman" panose="02020603050405020304"/>
                <a:cs typeface="Times New Roman" panose="02020603050405020304"/>
              </a:rPr>
              <a:t> </a:t>
            </a:r>
            <a:r>
              <a:rPr sz="2800" b="1" spc="-65" dirty="0" smtClean="0">
                <a:latin typeface="Times New Roman" panose="02020603050405020304"/>
                <a:cs typeface="Times New Roman" panose="02020603050405020304"/>
              </a:rPr>
              <a:t>Arial</a:t>
            </a:r>
            <a:r>
              <a:rPr lang="en-US" sz="2800" b="1" spc="-65" dirty="0" smtClean="0">
                <a:latin typeface="Times New Roman" panose="02020603050405020304"/>
                <a:cs typeface="Times New Roman" panose="02020603050405020304"/>
              </a:rPr>
              <a:t> </a:t>
            </a:r>
            <a:r>
              <a:rPr sz="2800" b="1" spc="-65" dirty="0" smtClean="0">
                <a:solidFill>
                  <a:srgbClr val="FFFF00"/>
                </a:solidFill>
                <a:latin typeface="Times New Roman" panose="02020603050405020304"/>
                <a:cs typeface="Times New Roman" panose="02020603050405020304"/>
              </a:rPr>
              <a:t>;</a:t>
            </a:r>
            <a:r>
              <a:rPr lang="en-US" sz="2800" b="1" spc="-65" dirty="0" smtClean="0">
                <a:latin typeface="Times New Roman" panose="02020603050405020304"/>
                <a:cs typeface="Times New Roman" panose="02020603050405020304"/>
              </a:rPr>
              <a:t> </a:t>
            </a:r>
            <a:r>
              <a:rPr sz="2800" b="1" spc="-65" dirty="0" smtClean="0">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inVertic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arn(inVertical)">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inVertical)">
                                      <p:cBhvr>
                                        <p:cTn id="61" dur="500"/>
                                        <p:tgtEl>
                                          <p:spTgt spid="1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arn(inVertical)">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arn(inVertical)">
                                      <p:cBhvr>
                                        <p:cTn id="69" dur="500"/>
                                        <p:tgtEl>
                                          <p:spTgt spid="11"/>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arn(inVertical)">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par>
                                <p:cTn id="78" presetID="22" presetClass="entr" presetSubtype="4"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barn(inVertical)">
                                      <p:cBhvr>
                                        <p:cTn id="8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P spid="12" grpId="0" animBg="1"/>
      <p:bldP spid="13" grpId="0" animBg="1"/>
      <p:bldP spid="14" grpId="0" animBg="1"/>
      <p:bldP spid="15" grpId="0" animBg="1"/>
      <p:bldP spid="16" grpId="0"/>
      <p:bldP spid="19" grpId="0"/>
      <p:bldP spid="2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8363</Words>
  <Application>WPS Presentation</Application>
  <PresentationFormat>Custom</PresentationFormat>
  <Paragraphs>358</Paragraphs>
  <Slides>33</Slides>
  <Notes>13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33</vt:i4>
      </vt:variant>
    </vt:vector>
  </HeadingPairs>
  <TitlesOfParts>
    <vt:vector size="51" baseType="lpstr">
      <vt:lpstr>Arial</vt:lpstr>
      <vt:lpstr>SimSun</vt:lpstr>
      <vt:lpstr>Wingdings</vt:lpstr>
      <vt:lpstr>Times New Roman</vt:lpstr>
      <vt:lpstr>Arial</vt:lpstr>
      <vt:lpstr>Times New Roman</vt:lpstr>
      <vt:lpstr>Verdana</vt:lpstr>
      <vt:lpstr>Rockwell</vt:lpstr>
      <vt:lpstr>Microsoft YaHei</vt:lpstr>
      <vt:lpstr>Arial Unicode MS</vt:lpstr>
      <vt:lpstr>Bookman Old Style</vt:lpstr>
      <vt:lpstr>Segoe Print</vt:lpstr>
      <vt:lpstr>Calibri</vt:lpstr>
      <vt:lpstr>Wingdings</vt:lpstr>
      <vt:lpstr>Carlito</vt:lpstr>
      <vt:lpstr>Street Cred</vt:lpstr>
      <vt:lpstr>Permanent Marker</vt:lpstr>
      <vt:lpstr>Damask</vt:lpstr>
      <vt:lpstr>PowerPoint 演示文稿</vt:lpstr>
      <vt:lpstr>What is CSS?</vt:lpstr>
      <vt:lpstr>PowerPoint 演示文稿</vt:lpstr>
      <vt:lpstr>PowerPoint 演示文稿</vt:lpstr>
      <vt:lpstr>PowerPoint 演示文稿</vt:lpstr>
      <vt:lpstr>PowerPoint 演示文稿</vt:lpstr>
      <vt:lpstr>PowerPoint 演示文稿</vt:lpstr>
      <vt:lpstr>PowerPoint 演示文稿</vt:lpstr>
      <vt:lpstr>CSS Syntax Rules</vt:lpstr>
      <vt:lpstr>Example</vt:lpstr>
      <vt:lpstr>CSS Selectors </vt:lpstr>
      <vt:lpstr>CSS Selectors</vt:lpstr>
      <vt:lpstr>Inserting a StyleSheet</vt:lpstr>
      <vt:lpstr>PowerPoint 演示文稿</vt:lpstr>
      <vt:lpstr>PowerPoint 演示文稿</vt:lpstr>
      <vt:lpstr>PowerPoint 演示文稿</vt:lpstr>
      <vt:lpstr>PowerPoint 演示文稿</vt:lpstr>
      <vt:lpstr>PowerPoint 演示文稿</vt:lpstr>
      <vt:lpstr>PowerPoint 演示文稿</vt:lpstr>
      <vt:lpstr>CSS Properties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CSS Properties</vt:lpstr>
      <vt:lpstr>CSS Properties</vt:lpstr>
      <vt:lpstr>CSS Properties</vt:lpstr>
      <vt:lpstr>CSS Properties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chauhan</dc:creator>
  <cp:lastModifiedBy>Adegoke Olusola</cp:lastModifiedBy>
  <cp:revision>433</cp:revision>
  <dcterms:created xsi:type="dcterms:W3CDTF">2014-08-26T23:50:00Z</dcterms:created>
  <dcterms:modified xsi:type="dcterms:W3CDTF">2024-05-02T12:26:19Z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0AC77AED8A2D44629FDABFBA821C373C_13</vt:lpwstr>
  </property>
  <property fmtid="{D5CDD505-2E9C-101B-9397-08002B2CF9AE}" pid="3" name="KSOProductBuildVer">
    <vt:lpwstr>1033-12.2.0.16731</vt:lpwstr>
  </property>
</Properties>
</file>