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7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6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DB260-41CE-4EEF-AF67-0689C20319AA}" v="9" dt="2020-06-08T17:12:36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6433" autoAdjust="0"/>
  </p:normalViewPr>
  <p:slideViewPr>
    <p:cSldViewPr>
      <p:cViewPr varScale="1">
        <p:scale>
          <a:sx n="83" d="100"/>
          <a:sy n="83" d="100"/>
        </p:scale>
        <p:origin x="118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pen Olmsted" userId="c2879cfe-994d-4cc3-a43f-f483c2d520dd" providerId="ADAL" clId="{4F0DB260-41CE-4EEF-AF67-0689C20319AA}"/>
    <pc:docChg chg="custSel addSld modSld sldOrd">
      <pc:chgData name="Aspen Olmsted" userId="c2879cfe-994d-4cc3-a43f-f483c2d520dd" providerId="ADAL" clId="{4F0DB260-41CE-4EEF-AF67-0689C20319AA}" dt="2020-06-08T17:14:57.526" v="77" actId="14100"/>
      <pc:docMkLst>
        <pc:docMk/>
      </pc:docMkLst>
      <pc:sldChg chg="addSp modSp">
        <pc:chgData name="Aspen Olmsted" userId="c2879cfe-994d-4cc3-a43f-f483c2d520dd" providerId="ADAL" clId="{4F0DB260-41CE-4EEF-AF67-0689C20319AA}" dt="2020-06-08T17:06:37.985" v="23" actId="122"/>
        <pc:sldMkLst>
          <pc:docMk/>
          <pc:sldMk cId="1243505094" sldId="257"/>
        </pc:sldMkLst>
        <pc:spChg chg="mod">
          <ac:chgData name="Aspen Olmsted" userId="c2879cfe-994d-4cc3-a43f-f483c2d520dd" providerId="ADAL" clId="{4F0DB260-41CE-4EEF-AF67-0689C20319AA}" dt="2020-06-08T17:06:37.985" v="23" actId="122"/>
          <ac:spMkLst>
            <pc:docMk/>
            <pc:sldMk cId="1243505094" sldId="257"/>
            <ac:spMk id="2" creationId="{5DEFF838-168C-4714-B09B-E761F410C215}"/>
          </ac:spMkLst>
        </pc:spChg>
        <pc:spChg chg="mod">
          <ac:chgData name="Aspen Olmsted" userId="c2879cfe-994d-4cc3-a43f-f483c2d520dd" providerId="ADAL" clId="{4F0DB260-41CE-4EEF-AF67-0689C20319AA}" dt="2020-06-08T17:01:26.717" v="2" actId="14100"/>
          <ac:spMkLst>
            <pc:docMk/>
            <pc:sldMk cId="1243505094" sldId="257"/>
            <ac:spMk id="3" creationId="{DEE28E50-779B-48E4-8357-0DE19A4B3BAB}"/>
          </ac:spMkLst>
        </pc:spChg>
        <pc:spChg chg="add">
          <ac:chgData name="Aspen Olmsted" userId="c2879cfe-994d-4cc3-a43f-f483c2d520dd" providerId="ADAL" clId="{4F0DB260-41CE-4EEF-AF67-0689C20319AA}" dt="2020-06-08T17:06:25.115" v="20"/>
          <ac:spMkLst>
            <pc:docMk/>
            <pc:sldMk cId="1243505094" sldId="257"/>
            <ac:spMk id="5" creationId="{842F8115-9DCA-46F9-BB62-2D69A199F531}"/>
          </ac:spMkLst>
        </pc:spChg>
      </pc:sldChg>
      <pc:sldChg chg="modSp">
        <pc:chgData name="Aspen Olmsted" userId="c2879cfe-994d-4cc3-a43f-f483c2d520dd" providerId="ADAL" clId="{4F0DB260-41CE-4EEF-AF67-0689C20319AA}" dt="2020-06-08T17:02:06.547" v="9" actId="14100"/>
        <pc:sldMkLst>
          <pc:docMk/>
          <pc:sldMk cId="1355407983" sldId="258"/>
        </pc:sldMkLst>
        <pc:spChg chg="mod">
          <ac:chgData name="Aspen Olmsted" userId="c2879cfe-994d-4cc3-a43f-f483c2d520dd" providerId="ADAL" clId="{4F0DB260-41CE-4EEF-AF67-0689C20319AA}" dt="2020-06-08T17:02:06.547" v="9" actId="14100"/>
          <ac:spMkLst>
            <pc:docMk/>
            <pc:sldMk cId="1355407983" sldId="258"/>
            <ac:spMk id="3" creationId="{D98A0C28-7E83-4525-8A82-4A3FBE6F945B}"/>
          </ac:spMkLst>
        </pc:spChg>
      </pc:sldChg>
      <pc:sldChg chg="modSp">
        <pc:chgData name="Aspen Olmsted" userId="c2879cfe-994d-4cc3-a43f-f483c2d520dd" providerId="ADAL" clId="{4F0DB260-41CE-4EEF-AF67-0689C20319AA}" dt="2020-06-08T17:02:21.122" v="10" actId="14100"/>
        <pc:sldMkLst>
          <pc:docMk/>
          <pc:sldMk cId="4275562719" sldId="259"/>
        </pc:sldMkLst>
        <pc:spChg chg="mod">
          <ac:chgData name="Aspen Olmsted" userId="c2879cfe-994d-4cc3-a43f-f483c2d520dd" providerId="ADAL" clId="{4F0DB260-41CE-4EEF-AF67-0689C20319AA}" dt="2020-06-08T17:02:21.122" v="10" actId="14100"/>
          <ac:spMkLst>
            <pc:docMk/>
            <pc:sldMk cId="4275562719" sldId="259"/>
            <ac:spMk id="3" creationId="{3B330712-B629-4D04-944B-0B58DB550252}"/>
          </ac:spMkLst>
        </pc:spChg>
      </pc:sldChg>
      <pc:sldChg chg="modSp">
        <pc:chgData name="Aspen Olmsted" userId="c2879cfe-994d-4cc3-a43f-f483c2d520dd" providerId="ADAL" clId="{4F0DB260-41CE-4EEF-AF67-0689C20319AA}" dt="2020-06-08T17:02:28.647" v="11" actId="14100"/>
        <pc:sldMkLst>
          <pc:docMk/>
          <pc:sldMk cId="289474257" sldId="260"/>
        </pc:sldMkLst>
        <pc:picChg chg="mod">
          <ac:chgData name="Aspen Olmsted" userId="c2879cfe-994d-4cc3-a43f-f483c2d520dd" providerId="ADAL" clId="{4F0DB260-41CE-4EEF-AF67-0689C20319AA}" dt="2020-06-08T17:02:28.647" v="11" actId="14100"/>
          <ac:picMkLst>
            <pc:docMk/>
            <pc:sldMk cId="289474257" sldId="260"/>
            <ac:picMk id="7" creationId="{D9CF53AA-0349-4C59-BD01-3657532BCD33}"/>
          </ac:picMkLst>
        </pc:picChg>
      </pc:sldChg>
      <pc:sldChg chg="modSp">
        <pc:chgData name="Aspen Olmsted" userId="c2879cfe-994d-4cc3-a43f-f483c2d520dd" providerId="ADAL" clId="{4F0DB260-41CE-4EEF-AF67-0689C20319AA}" dt="2020-06-08T17:02:37.197" v="12" actId="14100"/>
        <pc:sldMkLst>
          <pc:docMk/>
          <pc:sldMk cId="39203089" sldId="261"/>
        </pc:sldMkLst>
        <pc:picChg chg="mod">
          <ac:chgData name="Aspen Olmsted" userId="c2879cfe-994d-4cc3-a43f-f483c2d520dd" providerId="ADAL" clId="{4F0DB260-41CE-4EEF-AF67-0689C20319AA}" dt="2020-06-08T17:02:37.197" v="12" actId="14100"/>
          <ac:picMkLst>
            <pc:docMk/>
            <pc:sldMk cId="39203089" sldId="261"/>
            <ac:picMk id="7" creationId="{FF8322CE-BB88-40E6-B31B-6991B8A84169}"/>
          </ac:picMkLst>
        </pc:picChg>
      </pc:sldChg>
      <pc:sldChg chg="modSp">
        <pc:chgData name="Aspen Olmsted" userId="c2879cfe-994d-4cc3-a43f-f483c2d520dd" providerId="ADAL" clId="{4F0DB260-41CE-4EEF-AF67-0689C20319AA}" dt="2020-06-08T17:02:45.437" v="14" actId="27636"/>
        <pc:sldMkLst>
          <pc:docMk/>
          <pc:sldMk cId="3355708182" sldId="262"/>
        </pc:sldMkLst>
        <pc:spChg chg="mod">
          <ac:chgData name="Aspen Olmsted" userId="c2879cfe-994d-4cc3-a43f-f483c2d520dd" providerId="ADAL" clId="{4F0DB260-41CE-4EEF-AF67-0689C20319AA}" dt="2020-06-08T17:02:45.437" v="14" actId="27636"/>
          <ac:spMkLst>
            <pc:docMk/>
            <pc:sldMk cId="3355708182" sldId="262"/>
            <ac:spMk id="3" creationId="{6308452B-DAC3-415F-A3B6-2B5EFCB82CFC}"/>
          </ac:spMkLst>
        </pc:spChg>
      </pc:sldChg>
      <pc:sldChg chg="modSp">
        <pc:chgData name="Aspen Olmsted" userId="c2879cfe-994d-4cc3-a43f-f483c2d520dd" providerId="ADAL" clId="{4F0DB260-41CE-4EEF-AF67-0689C20319AA}" dt="2020-06-08T17:03:25.907" v="18" actId="1076"/>
        <pc:sldMkLst>
          <pc:docMk/>
          <pc:sldMk cId="3749273523" sldId="264"/>
        </pc:sldMkLst>
        <pc:picChg chg="mod">
          <ac:chgData name="Aspen Olmsted" userId="c2879cfe-994d-4cc3-a43f-f483c2d520dd" providerId="ADAL" clId="{4F0DB260-41CE-4EEF-AF67-0689C20319AA}" dt="2020-06-08T17:03:25.907" v="18" actId="1076"/>
          <ac:picMkLst>
            <pc:docMk/>
            <pc:sldMk cId="3749273523" sldId="264"/>
            <ac:picMk id="7" creationId="{E1CAC7CD-656A-4144-860B-56D6089F7C00}"/>
          </ac:picMkLst>
        </pc:picChg>
      </pc:sldChg>
      <pc:sldChg chg="modSp">
        <pc:chgData name="Aspen Olmsted" userId="c2879cfe-994d-4cc3-a43f-f483c2d520dd" providerId="ADAL" clId="{4F0DB260-41CE-4EEF-AF67-0689C20319AA}" dt="2020-06-08T17:03:35.946" v="19" actId="14100"/>
        <pc:sldMkLst>
          <pc:docMk/>
          <pc:sldMk cId="4195451313" sldId="265"/>
        </pc:sldMkLst>
        <pc:spChg chg="mod">
          <ac:chgData name="Aspen Olmsted" userId="c2879cfe-994d-4cc3-a43f-f483c2d520dd" providerId="ADAL" clId="{4F0DB260-41CE-4EEF-AF67-0689C20319AA}" dt="2020-06-08T17:03:35.946" v="19" actId="14100"/>
          <ac:spMkLst>
            <pc:docMk/>
            <pc:sldMk cId="4195451313" sldId="265"/>
            <ac:spMk id="3" creationId="{CCD51B2B-4144-45B1-8E66-5DA7D6449DAF}"/>
          </ac:spMkLst>
        </pc:spChg>
      </pc:sldChg>
      <pc:sldChg chg="modSp">
        <pc:chgData name="Aspen Olmsted" userId="c2879cfe-994d-4cc3-a43f-f483c2d520dd" providerId="ADAL" clId="{4F0DB260-41CE-4EEF-AF67-0689C20319AA}" dt="2020-06-08T17:07:57.545" v="42" actId="1076"/>
        <pc:sldMkLst>
          <pc:docMk/>
          <pc:sldMk cId="1095384725" sldId="266"/>
        </pc:sldMkLst>
        <pc:picChg chg="mod">
          <ac:chgData name="Aspen Olmsted" userId="c2879cfe-994d-4cc3-a43f-f483c2d520dd" providerId="ADAL" clId="{4F0DB260-41CE-4EEF-AF67-0689C20319AA}" dt="2020-06-08T17:07:57.545" v="42" actId="1076"/>
          <ac:picMkLst>
            <pc:docMk/>
            <pc:sldMk cId="1095384725" sldId="266"/>
            <ac:picMk id="7" creationId="{185F10A2-E107-45C4-94D4-B822F9E4E464}"/>
          </ac:picMkLst>
        </pc:picChg>
      </pc:sldChg>
      <pc:sldChg chg="modSp">
        <pc:chgData name="Aspen Olmsted" userId="c2879cfe-994d-4cc3-a43f-f483c2d520dd" providerId="ADAL" clId="{4F0DB260-41CE-4EEF-AF67-0689C20319AA}" dt="2020-06-08T17:08:03.504" v="44" actId="1076"/>
        <pc:sldMkLst>
          <pc:docMk/>
          <pc:sldMk cId="3064900183" sldId="267"/>
        </pc:sldMkLst>
        <pc:picChg chg="mod">
          <ac:chgData name="Aspen Olmsted" userId="c2879cfe-994d-4cc3-a43f-f483c2d520dd" providerId="ADAL" clId="{4F0DB260-41CE-4EEF-AF67-0689C20319AA}" dt="2020-06-08T17:08:03.504" v="44" actId="1076"/>
          <ac:picMkLst>
            <pc:docMk/>
            <pc:sldMk cId="3064900183" sldId="267"/>
            <ac:picMk id="7" creationId="{7A732AC6-482E-404A-B680-0FBB64C4B230}"/>
          </ac:picMkLst>
        </pc:picChg>
      </pc:sldChg>
      <pc:sldChg chg="modSp">
        <pc:chgData name="Aspen Olmsted" userId="c2879cfe-994d-4cc3-a43f-f483c2d520dd" providerId="ADAL" clId="{4F0DB260-41CE-4EEF-AF67-0689C20319AA}" dt="2020-06-08T17:08:12.215" v="45" actId="14100"/>
        <pc:sldMkLst>
          <pc:docMk/>
          <pc:sldMk cId="2895101070" sldId="268"/>
        </pc:sldMkLst>
        <pc:spChg chg="mod">
          <ac:chgData name="Aspen Olmsted" userId="c2879cfe-994d-4cc3-a43f-f483c2d520dd" providerId="ADAL" clId="{4F0DB260-41CE-4EEF-AF67-0689C20319AA}" dt="2020-06-08T17:08:12.215" v="45" actId="14100"/>
          <ac:spMkLst>
            <pc:docMk/>
            <pc:sldMk cId="2895101070" sldId="268"/>
            <ac:spMk id="3" creationId="{EEA49276-3FB9-4054-8C12-8661335D907B}"/>
          </ac:spMkLst>
        </pc:spChg>
      </pc:sldChg>
      <pc:sldChg chg="modSp ord">
        <pc:chgData name="Aspen Olmsted" userId="c2879cfe-994d-4cc3-a43f-f483c2d520dd" providerId="ADAL" clId="{4F0DB260-41CE-4EEF-AF67-0689C20319AA}" dt="2020-06-08T17:09:01.083" v="49"/>
        <pc:sldMkLst>
          <pc:docMk/>
          <pc:sldMk cId="3120531056" sldId="269"/>
        </pc:sldMkLst>
        <pc:picChg chg="mod">
          <ac:chgData name="Aspen Olmsted" userId="c2879cfe-994d-4cc3-a43f-f483c2d520dd" providerId="ADAL" clId="{4F0DB260-41CE-4EEF-AF67-0689C20319AA}" dt="2020-06-08T17:08:30.202" v="47" actId="1076"/>
          <ac:picMkLst>
            <pc:docMk/>
            <pc:sldMk cId="3120531056" sldId="269"/>
            <ac:picMk id="7" creationId="{9FE5FD7D-2DA2-4F5A-9486-2DC63EE2424D}"/>
          </ac:picMkLst>
        </pc:picChg>
      </pc:sldChg>
      <pc:sldChg chg="modSp">
        <pc:chgData name="Aspen Olmsted" userId="c2879cfe-994d-4cc3-a43f-f483c2d520dd" providerId="ADAL" clId="{4F0DB260-41CE-4EEF-AF67-0689C20319AA}" dt="2020-06-08T17:08:51.994" v="48" actId="14100"/>
        <pc:sldMkLst>
          <pc:docMk/>
          <pc:sldMk cId="1850029187" sldId="270"/>
        </pc:sldMkLst>
        <pc:spChg chg="mod">
          <ac:chgData name="Aspen Olmsted" userId="c2879cfe-994d-4cc3-a43f-f483c2d520dd" providerId="ADAL" clId="{4F0DB260-41CE-4EEF-AF67-0689C20319AA}" dt="2020-06-08T17:08:51.994" v="48" actId="14100"/>
          <ac:spMkLst>
            <pc:docMk/>
            <pc:sldMk cId="1850029187" sldId="270"/>
            <ac:spMk id="3" creationId="{C2F650A8-08E3-4632-AE73-B1B7314E7AAF}"/>
          </ac:spMkLst>
        </pc:spChg>
      </pc:sldChg>
      <pc:sldChg chg="modSp">
        <pc:chgData name="Aspen Olmsted" userId="c2879cfe-994d-4cc3-a43f-f483c2d520dd" providerId="ADAL" clId="{4F0DB260-41CE-4EEF-AF67-0689C20319AA}" dt="2020-06-08T17:09:15.897" v="51" actId="1076"/>
        <pc:sldMkLst>
          <pc:docMk/>
          <pc:sldMk cId="770844451" sldId="271"/>
        </pc:sldMkLst>
        <pc:picChg chg="mod">
          <ac:chgData name="Aspen Olmsted" userId="c2879cfe-994d-4cc3-a43f-f483c2d520dd" providerId="ADAL" clId="{4F0DB260-41CE-4EEF-AF67-0689C20319AA}" dt="2020-06-08T17:09:15.897" v="51" actId="1076"/>
          <ac:picMkLst>
            <pc:docMk/>
            <pc:sldMk cId="770844451" sldId="271"/>
            <ac:picMk id="7" creationId="{FA3F3CB1-1FEA-464B-823F-15507B7B52DB}"/>
          </ac:picMkLst>
        </pc:picChg>
      </pc:sldChg>
      <pc:sldChg chg="modSp">
        <pc:chgData name="Aspen Olmsted" userId="c2879cfe-994d-4cc3-a43f-f483c2d520dd" providerId="ADAL" clId="{4F0DB260-41CE-4EEF-AF67-0689C20319AA}" dt="2020-06-08T17:09:22.424" v="52" actId="14100"/>
        <pc:sldMkLst>
          <pc:docMk/>
          <pc:sldMk cId="261614273" sldId="272"/>
        </pc:sldMkLst>
        <pc:spChg chg="mod">
          <ac:chgData name="Aspen Olmsted" userId="c2879cfe-994d-4cc3-a43f-f483c2d520dd" providerId="ADAL" clId="{4F0DB260-41CE-4EEF-AF67-0689C20319AA}" dt="2020-06-08T17:09:22.424" v="52" actId="14100"/>
          <ac:spMkLst>
            <pc:docMk/>
            <pc:sldMk cId="261614273" sldId="272"/>
            <ac:spMk id="11" creationId="{34F9F194-FA68-40BB-B354-3F6755C5F595}"/>
          </ac:spMkLst>
        </pc:spChg>
      </pc:sldChg>
      <pc:sldChg chg="modSp ord">
        <pc:chgData name="Aspen Olmsted" userId="c2879cfe-994d-4cc3-a43f-f483c2d520dd" providerId="ADAL" clId="{4F0DB260-41CE-4EEF-AF67-0689C20319AA}" dt="2020-06-08T17:11:44.013" v="57"/>
        <pc:sldMkLst>
          <pc:docMk/>
          <pc:sldMk cId="549714595" sldId="273"/>
        </pc:sldMkLst>
        <pc:picChg chg="mod">
          <ac:chgData name="Aspen Olmsted" userId="c2879cfe-994d-4cc3-a43f-f483c2d520dd" providerId="ADAL" clId="{4F0DB260-41CE-4EEF-AF67-0689C20319AA}" dt="2020-06-08T17:09:32.830" v="54" actId="1076"/>
          <ac:picMkLst>
            <pc:docMk/>
            <pc:sldMk cId="549714595" sldId="273"/>
            <ac:picMk id="7" creationId="{CDCACE8A-6B3B-4AC6-9AFA-38B45CE9167E}"/>
          </ac:picMkLst>
        </pc:picChg>
      </pc:sldChg>
      <pc:sldChg chg="modSp">
        <pc:chgData name="Aspen Olmsted" userId="c2879cfe-994d-4cc3-a43f-f483c2d520dd" providerId="ADAL" clId="{4F0DB260-41CE-4EEF-AF67-0689C20319AA}" dt="2020-06-08T17:11:35.970" v="56" actId="14100"/>
        <pc:sldMkLst>
          <pc:docMk/>
          <pc:sldMk cId="1973837826" sldId="274"/>
        </pc:sldMkLst>
        <pc:spChg chg="mod">
          <ac:chgData name="Aspen Olmsted" userId="c2879cfe-994d-4cc3-a43f-f483c2d520dd" providerId="ADAL" clId="{4F0DB260-41CE-4EEF-AF67-0689C20319AA}" dt="2020-06-08T17:11:35.970" v="56" actId="14100"/>
          <ac:spMkLst>
            <pc:docMk/>
            <pc:sldMk cId="1973837826" sldId="274"/>
            <ac:spMk id="8" creationId="{53083CA8-F600-46E6-A060-9F431343828D}"/>
          </ac:spMkLst>
        </pc:spChg>
      </pc:sldChg>
      <pc:sldChg chg="modSp">
        <pc:chgData name="Aspen Olmsted" userId="c2879cfe-994d-4cc3-a43f-f483c2d520dd" providerId="ADAL" clId="{4F0DB260-41CE-4EEF-AF67-0689C20319AA}" dt="2020-06-08T17:11:59.571" v="58" actId="14100"/>
        <pc:sldMkLst>
          <pc:docMk/>
          <pc:sldMk cId="1412589275" sldId="275"/>
        </pc:sldMkLst>
        <pc:spChg chg="mod">
          <ac:chgData name="Aspen Olmsted" userId="c2879cfe-994d-4cc3-a43f-f483c2d520dd" providerId="ADAL" clId="{4F0DB260-41CE-4EEF-AF67-0689C20319AA}" dt="2020-06-08T17:11:59.571" v="58" actId="14100"/>
          <ac:spMkLst>
            <pc:docMk/>
            <pc:sldMk cId="1412589275" sldId="275"/>
            <ac:spMk id="9" creationId="{974A1FDA-BAFE-4D67-A039-58F7A1C10FF1}"/>
          </ac:spMkLst>
        </pc:spChg>
      </pc:sldChg>
      <pc:sldChg chg="modSp ord">
        <pc:chgData name="Aspen Olmsted" userId="c2879cfe-994d-4cc3-a43f-f483c2d520dd" providerId="ADAL" clId="{4F0DB260-41CE-4EEF-AF67-0689C20319AA}" dt="2020-06-08T17:12:28.388" v="61"/>
        <pc:sldMkLst>
          <pc:docMk/>
          <pc:sldMk cId="1797872499" sldId="276"/>
        </pc:sldMkLst>
        <pc:picChg chg="mod">
          <ac:chgData name="Aspen Olmsted" userId="c2879cfe-994d-4cc3-a43f-f483c2d520dd" providerId="ADAL" clId="{4F0DB260-41CE-4EEF-AF67-0689C20319AA}" dt="2020-06-08T17:12:17.736" v="60" actId="1076"/>
          <ac:picMkLst>
            <pc:docMk/>
            <pc:sldMk cId="1797872499" sldId="276"/>
            <ac:picMk id="7" creationId="{639FD351-7B72-4264-9762-872C59D2B28C}"/>
          </ac:picMkLst>
        </pc:picChg>
      </pc:sldChg>
      <pc:sldChg chg="modSp">
        <pc:chgData name="Aspen Olmsted" userId="c2879cfe-994d-4cc3-a43f-f483c2d520dd" providerId="ADAL" clId="{4F0DB260-41CE-4EEF-AF67-0689C20319AA}" dt="2020-06-08T17:12:51.415" v="66" actId="1076"/>
        <pc:sldMkLst>
          <pc:docMk/>
          <pc:sldMk cId="1064707183" sldId="278"/>
        </pc:sldMkLst>
        <pc:picChg chg="mod">
          <ac:chgData name="Aspen Olmsted" userId="c2879cfe-994d-4cc3-a43f-f483c2d520dd" providerId="ADAL" clId="{4F0DB260-41CE-4EEF-AF67-0689C20319AA}" dt="2020-06-08T17:12:51.415" v="66" actId="1076"/>
          <ac:picMkLst>
            <pc:docMk/>
            <pc:sldMk cId="1064707183" sldId="278"/>
            <ac:picMk id="7" creationId="{BB8BB20D-CC26-4F20-95C4-E618BE44097A}"/>
          </ac:picMkLst>
        </pc:picChg>
      </pc:sldChg>
      <pc:sldChg chg="modSp ord">
        <pc:chgData name="Aspen Olmsted" userId="c2879cfe-994d-4cc3-a43f-f483c2d520dd" providerId="ADAL" clId="{4F0DB260-41CE-4EEF-AF67-0689C20319AA}" dt="2020-06-08T17:12:42.062" v="63" actId="14100"/>
        <pc:sldMkLst>
          <pc:docMk/>
          <pc:sldMk cId="2078916631" sldId="279"/>
        </pc:sldMkLst>
        <pc:spChg chg="mod">
          <ac:chgData name="Aspen Olmsted" userId="c2879cfe-994d-4cc3-a43f-f483c2d520dd" providerId="ADAL" clId="{4F0DB260-41CE-4EEF-AF67-0689C20319AA}" dt="2020-06-08T17:12:42.062" v="63" actId="14100"/>
          <ac:spMkLst>
            <pc:docMk/>
            <pc:sldMk cId="2078916631" sldId="279"/>
            <ac:spMk id="3" creationId="{81E2ED04-E25B-4088-BE7C-8A950FEDFAA2}"/>
          </ac:spMkLst>
        </pc:spChg>
      </pc:sldChg>
      <pc:sldChg chg="modSp">
        <pc:chgData name="Aspen Olmsted" userId="c2879cfe-994d-4cc3-a43f-f483c2d520dd" providerId="ADAL" clId="{4F0DB260-41CE-4EEF-AF67-0689C20319AA}" dt="2020-06-08T17:13:29" v="67" actId="14100"/>
        <pc:sldMkLst>
          <pc:docMk/>
          <pc:sldMk cId="913924456" sldId="283"/>
        </pc:sldMkLst>
        <pc:spChg chg="mod">
          <ac:chgData name="Aspen Olmsted" userId="c2879cfe-994d-4cc3-a43f-f483c2d520dd" providerId="ADAL" clId="{4F0DB260-41CE-4EEF-AF67-0689C20319AA}" dt="2020-06-08T17:13:29" v="67" actId="14100"/>
          <ac:spMkLst>
            <pc:docMk/>
            <pc:sldMk cId="913924456" sldId="283"/>
            <ac:spMk id="3" creationId="{F697AE04-2693-455F-A374-34B9D46C79CC}"/>
          </ac:spMkLst>
        </pc:spChg>
      </pc:sldChg>
      <pc:sldChg chg="modSp">
        <pc:chgData name="Aspen Olmsted" userId="c2879cfe-994d-4cc3-a43f-f483c2d520dd" providerId="ADAL" clId="{4F0DB260-41CE-4EEF-AF67-0689C20319AA}" dt="2020-06-08T17:13:46.211" v="69" actId="14100"/>
        <pc:sldMkLst>
          <pc:docMk/>
          <pc:sldMk cId="1754168137" sldId="284"/>
        </pc:sldMkLst>
        <pc:spChg chg="mod">
          <ac:chgData name="Aspen Olmsted" userId="c2879cfe-994d-4cc3-a43f-f483c2d520dd" providerId="ADAL" clId="{4F0DB260-41CE-4EEF-AF67-0689C20319AA}" dt="2020-06-08T17:13:46.211" v="69" actId="14100"/>
          <ac:spMkLst>
            <pc:docMk/>
            <pc:sldMk cId="1754168137" sldId="284"/>
            <ac:spMk id="3" creationId="{F22EBBC9-2683-419D-BEAD-1109B0BCC874}"/>
          </ac:spMkLst>
        </pc:spChg>
      </pc:sldChg>
      <pc:sldChg chg="modSp">
        <pc:chgData name="Aspen Olmsted" userId="c2879cfe-994d-4cc3-a43f-f483c2d520dd" providerId="ADAL" clId="{4F0DB260-41CE-4EEF-AF67-0689C20319AA}" dt="2020-06-08T17:14:06.334" v="71" actId="1076"/>
        <pc:sldMkLst>
          <pc:docMk/>
          <pc:sldMk cId="629377458" sldId="285"/>
        </pc:sldMkLst>
        <pc:picChg chg="mod">
          <ac:chgData name="Aspen Olmsted" userId="c2879cfe-994d-4cc3-a43f-f483c2d520dd" providerId="ADAL" clId="{4F0DB260-41CE-4EEF-AF67-0689C20319AA}" dt="2020-06-08T17:14:06.334" v="71" actId="1076"/>
          <ac:picMkLst>
            <pc:docMk/>
            <pc:sldMk cId="629377458" sldId="285"/>
            <ac:picMk id="7" creationId="{7A85D2F6-13DD-4A98-99CD-C3C8045A965D}"/>
          </ac:picMkLst>
        </pc:picChg>
      </pc:sldChg>
      <pc:sldChg chg="modSp">
        <pc:chgData name="Aspen Olmsted" userId="c2879cfe-994d-4cc3-a43f-f483c2d520dd" providerId="ADAL" clId="{4F0DB260-41CE-4EEF-AF67-0689C20319AA}" dt="2020-06-08T17:14:12.168" v="73" actId="1076"/>
        <pc:sldMkLst>
          <pc:docMk/>
          <pc:sldMk cId="2279410595" sldId="286"/>
        </pc:sldMkLst>
        <pc:picChg chg="mod">
          <ac:chgData name="Aspen Olmsted" userId="c2879cfe-994d-4cc3-a43f-f483c2d520dd" providerId="ADAL" clId="{4F0DB260-41CE-4EEF-AF67-0689C20319AA}" dt="2020-06-08T17:14:12.168" v="73" actId="1076"/>
          <ac:picMkLst>
            <pc:docMk/>
            <pc:sldMk cId="2279410595" sldId="286"/>
            <ac:picMk id="7" creationId="{B8C370BA-D4B4-4779-B511-313638A2862C}"/>
          </ac:picMkLst>
        </pc:picChg>
      </pc:sldChg>
      <pc:sldChg chg="modSp">
        <pc:chgData name="Aspen Olmsted" userId="c2879cfe-994d-4cc3-a43f-f483c2d520dd" providerId="ADAL" clId="{4F0DB260-41CE-4EEF-AF67-0689C20319AA}" dt="2020-06-08T17:14:27.784" v="75" actId="14100"/>
        <pc:sldMkLst>
          <pc:docMk/>
          <pc:sldMk cId="1955480011" sldId="287"/>
        </pc:sldMkLst>
        <pc:spChg chg="mod">
          <ac:chgData name="Aspen Olmsted" userId="c2879cfe-994d-4cc3-a43f-f483c2d520dd" providerId="ADAL" clId="{4F0DB260-41CE-4EEF-AF67-0689C20319AA}" dt="2020-06-08T17:14:27.784" v="75" actId="14100"/>
          <ac:spMkLst>
            <pc:docMk/>
            <pc:sldMk cId="1955480011" sldId="287"/>
            <ac:spMk id="3" creationId="{E3835C49-85F4-4AEB-8E52-228D871F5F0E}"/>
          </ac:spMkLst>
        </pc:spChg>
      </pc:sldChg>
      <pc:sldChg chg="modSp">
        <pc:chgData name="Aspen Olmsted" userId="c2879cfe-994d-4cc3-a43f-f483c2d520dd" providerId="ADAL" clId="{4F0DB260-41CE-4EEF-AF67-0689C20319AA}" dt="2020-06-08T17:14:41.952" v="76" actId="14100"/>
        <pc:sldMkLst>
          <pc:docMk/>
          <pc:sldMk cId="1940238247" sldId="288"/>
        </pc:sldMkLst>
        <pc:spChg chg="mod">
          <ac:chgData name="Aspen Olmsted" userId="c2879cfe-994d-4cc3-a43f-f483c2d520dd" providerId="ADAL" clId="{4F0DB260-41CE-4EEF-AF67-0689C20319AA}" dt="2020-06-08T17:14:41.952" v="76" actId="14100"/>
          <ac:spMkLst>
            <pc:docMk/>
            <pc:sldMk cId="1940238247" sldId="288"/>
            <ac:spMk id="3" creationId="{4AC2CE76-421E-4816-B4EC-5AF4EB5ABC84}"/>
          </ac:spMkLst>
        </pc:spChg>
      </pc:sldChg>
      <pc:sldChg chg="modSp">
        <pc:chgData name="Aspen Olmsted" userId="c2879cfe-994d-4cc3-a43f-f483c2d520dd" providerId="ADAL" clId="{4F0DB260-41CE-4EEF-AF67-0689C20319AA}" dt="2020-06-08T17:14:57.526" v="77" actId="14100"/>
        <pc:sldMkLst>
          <pc:docMk/>
          <pc:sldMk cId="3354974936" sldId="290"/>
        </pc:sldMkLst>
        <pc:spChg chg="mod">
          <ac:chgData name="Aspen Olmsted" userId="c2879cfe-994d-4cc3-a43f-f483c2d520dd" providerId="ADAL" clId="{4F0DB260-41CE-4EEF-AF67-0689C20319AA}" dt="2020-06-08T17:14:57.526" v="77" actId="14100"/>
          <ac:spMkLst>
            <pc:docMk/>
            <pc:sldMk cId="3354974936" sldId="290"/>
            <ac:spMk id="3" creationId="{EB6424BB-A190-4E20-AE4A-D7873FD3331E}"/>
          </ac:spMkLst>
        </pc:spChg>
      </pc:sldChg>
      <pc:sldChg chg="modSp add ord">
        <pc:chgData name="Aspen Olmsted" userId="c2879cfe-994d-4cc3-a43f-f483c2d520dd" providerId="ADAL" clId="{4F0DB260-41CE-4EEF-AF67-0689C20319AA}" dt="2020-06-08T17:07:25.855" v="39" actId="20577"/>
        <pc:sldMkLst>
          <pc:docMk/>
          <pc:sldMk cId="4069831522" sldId="297"/>
        </pc:sldMkLst>
        <pc:spChg chg="mod">
          <ac:chgData name="Aspen Olmsted" userId="c2879cfe-994d-4cc3-a43f-f483c2d520dd" providerId="ADAL" clId="{4F0DB260-41CE-4EEF-AF67-0689C20319AA}" dt="2020-06-08T17:07:25.855" v="39" actId="20577"/>
          <ac:spMkLst>
            <pc:docMk/>
            <pc:sldMk cId="4069831522" sldId="297"/>
            <ac:spMk id="5" creationId="{53AADFFA-5EBB-4692-B75D-7A34A1327E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3A7D-DA32-4A39-B88F-49A7CD21F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DE7BF-145C-4667-89BD-16C28BD2F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0579-3FBF-4015-8240-7E406CFA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37C8-CD9E-495C-A91B-8AB7B42F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6D4C-7FF9-4D5F-819B-D7D5A1A1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389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06BD-7C8F-49AC-B947-75D325D9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568EA-706E-49AE-84DD-5C55F570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FBE7-A9FA-4AA3-A84A-13A6FC3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093A-986F-46B6-BC9F-2FA9D19B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799E-8DAA-4F08-B431-98AA3E1F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545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71AC8-7601-4CBB-B147-BDBAC4EAF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A21AB-4943-4FA9-BCD2-C3234425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2AF8-82E8-4A2B-A5DE-4D44E2D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E089-06C9-4564-BB90-FD829BED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EA7C-C15E-47CC-9E86-14936D00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533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0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9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8412-1A55-49A8-90AE-DCFA3085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EADF-52B6-4090-85C2-7B04027D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94A1-5349-4DF6-9AF0-5FE4496F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DC99-62A6-4016-83E3-9606497F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11B8-9507-4A76-8F60-5D230E9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1925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6C22-E05F-4983-B0A7-0B14A76B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D495-7C86-44BA-B77A-DB5E6AF8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D6CE-6D15-4838-A61C-7E805538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3507-38E7-477C-ABC7-C7CE89F4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9A7D-222D-4360-B211-AD9D91A2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297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3156-F081-4DBE-AAEA-FB5615C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E5F8-0414-42F3-ACEF-6935E4709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7BECA-4615-4E79-854F-EEB6D6F5C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1D81-DFE9-443C-B029-ED38BCE8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3DBEB-ABF7-482D-85A2-C8245FE5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7630-1FBA-401F-A987-134DF1EF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201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352B-D136-49D8-85D3-B5E62004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7DC0-6E6E-4484-BAB6-2BDB0E9B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0AB07-D9C1-42BC-BB8C-1FEAFE11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5BA29-02B6-42ED-9236-61920029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6EE56-FAED-4B8F-A57A-380D35A83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2C78C-3D25-4820-AD06-6A0BF40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7EF9-E0F1-40F7-8B79-F96ACBC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61F10-B097-465D-AE53-CEBACBE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871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DFA3-CE3D-4AF0-9A20-1634BC0D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5B514-7989-4CAA-8933-D6D46101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872BF-887A-4EB8-AD32-D46755FA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21ABB-72CC-4C83-B6CF-D5EC315B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669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C2137-4185-4B37-ADB0-D81974A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40DDA-8D7E-49AD-A0B1-933C00F4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632BC-7DB3-4DC1-A784-54F5C7A3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447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DE2C-6A1C-4ABF-9F95-E66C16F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ED5B-922C-40F5-9D3D-552E9AA8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A3FF7-63CB-4EEC-97A8-E4D1DD5F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A5A4-CDFA-45F6-A95E-42B1A6D0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D407-DF45-4201-B055-730EBDBC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52212-F74B-42E3-93D7-B4A18A3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901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BF7-5655-402A-BF7C-C691597F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6F092-C089-46DE-A03A-5557E370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8B293-B988-4653-8CDB-8CDF2BC12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9F2E-20B1-431E-9E75-62ADA4E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6B8F-2F44-41C0-9EB1-9A63AC6F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BA40-6CC2-4820-BB33-98DA76F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103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CAB84-D1DF-41DB-B007-9F866B4C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3FB10-422F-4E13-9635-F559C005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A00A-D9ED-4B78-90C4-264FFD3E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Murach’s MySQL 3rd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01D7-D792-467A-9899-9B48B2510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8E20-00A1-4486-B498-237F02FE4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80" r:id="rId15"/>
    <p:sldLayoutId id="2147483683" r:id="rId16"/>
    <p:sldLayoutId id="2147483681" r:id="rId17"/>
    <p:sldLayoutId id="2147483673" r:id="rId18"/>
    <p:sldLayoutId id="2147483674" r:id="rId19"/>
    <p:sldLayoutId id="2147483676" r:id="rId20"/>
    <p:sldLayoutId id="2147483675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F838-168C-4714-B09B-E761F41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43000"/>
            <a:ext cx="4114800" cy="498598"/>
          </a:xfrm>
        </p:spPr>
        <p:txBody>
          <a:bodyPr/>
          <a:lstStyle/>
          <a:p>
            <a:pPr algn="ctr"/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8E50-779B-48E4-8357-0DE19A4B3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505" y="2286000"/>
            <a:ext cx="5299295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7683-DC70-46CE-857E-78EF6C79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F8115-9DCA-46F9-BB62-2D69A199F531}"/>
              </a:ext>
            </a:extLst>
          </p:cNvPr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Lecture adapted from </a:t>
            </a:r>
            <a:r>
              <a:rPr lang="en-US" sz="1200" dirty="0" err="1"/>
              <a:t>Murach’s</a:t>
            </a:r>
            <a:r>
              <a:rPr lang="en-US" sz="1200" dirty="0"/>
              <a:t> MySQL Textbooks</a:t>
            </a:r>
          </a:p>
        </p:txBody>
      </p:sp>
    </p:spTree>
    <p:extLst>
      <p:ext uri="{BB962C8B-B14F-4D97-AF65-F5344CB8AC3E}">
        <p14:creationId xmlns:p14="http://schemas.microsoft.com/office/powerpoint/2010/main" val="12435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17238-E04E-4259-8D29-19AA16EC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DFFA-5EBB-4692-B75D-7A34A1327EC9}"/>
              </a:ext>
            </a:extLst>
          </p:cNvPr>
          <p:cNvSpPr txBox="1"/>
          <p:nvPr/>
        </p:nvSpPr>
        <p:spPr>
          <a:xfrm>
            <a:off x="152400" y="25908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Database</a:t>
            </a:r>
          </a:p>
        </p:txBody>
      </p:sp>
    </p:spTree>
    <p:extLst>
      <p:ext uri="{BB962C8B-B14F-4D97-AF65-F5344CB8AC3E}">
        <p14:creationId xmlns:p14="http://schemas.microsoft.com/office/powerpoint/2010/main" val="40698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E443-09D4-4752-90E8-800600DC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tables available for the AP database</a:t>
            </a:r>
            <a:endParaRPr lang="en-US" dirty="0"/>
          </a:p>
        </p:txBody>
      </p:sp>
      <p:pic>
        <p:nvPicPr>
          <p:cNvPr id="7" name="Content Placeholder 6" descr="See page 49 in book.">
            <a:extLst>
              <a:ext uri="{FF2B5EF4-FFF2-40B4-BE49-F238E27FC236}">
                <a16:creationId xmlns:a16="http://schemas.microsoft.com/office/drawing/2014/main" id="{185F10A2-E107-45C4-94D4-B822F9E4E4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4821313" cy="31670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5BCBE-C883-49A9-A79D-BF2D4486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7E9A-E06E-4C20-9E64-392641D7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for the Invoices table in a Result grid</a:t>
            </a:r>
            <a:endParaRPr lang="en-US" dirty="0"/>
          </a:p>
        </p:txBody>
      </p:sp>
      <p:pic>
        <p:nvPicPr>
          <p:cNvPr id="7" name="Content Placeholder 6" descr="See page 51 in book.">
            <a:extLst>
              <a:ext uri="{FF2B5EF4-FFF2-40B4-BE49-F238E27FC236}">
                <a16:creationId xmlns:a16="http://schemas.microsoft.com/office/drawing/2014/main" id="{7A732AC6-482E-404A-B680-0FBB64C4B2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05542"/>
            <a:ext cx="4734785" cy="3124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901C-A034-450F-87AA-539E337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B54B-E560-48BA-BE2D-5ABFABB3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data for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9276-3FB9-4054-8C12-8661335D9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5619750" cy="5166211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table in the Schemas section of the Navigator window.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Select Rows - Limit 1000 command to display it in a Result grid.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edit the data for a table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data.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buttons at the top of the Result grid to insert, update, and delete rows.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Apply button at the bottom of the tab to apply the changes.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79FB-A620-4084-AC8E-8FC08256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F932-4674-4969-B11C-07E99569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column definitions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650A8-08E3-4632-AE73-B1B7314E7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4876800" cy="5166211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6075" algn="l"/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table name in the Navigator window and select the Alter Table command.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6075" algn="l"/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Columns tab at the bottom of the window that’s displayed.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edit the column definitions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column definitions.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resulting window to add new columns and modify and delete existing columns.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AB9A-01FD-4D1A-B528-4CD6FBE0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8C66-2301-441A-8CB5-284262B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 definitions for the Vendors table</a:t>
            </a:r>
            <a:endParaRPr lang="en-US" dirty="0"/>
          </a:p>
        </p:txBody>
      </p:sp>
      <p:pic>
        <p:nvPicPr>
          <p:cNvPr id="7" name="Content Placeholder 6" descr="See page 53 in book.">
            <a:extLst>
              <a:ext uri="{FF2B5EF4-FFF2-40B4-BE49-F238E27FC236}">
                <a16:creationId xmlns:a16="http://schemas.microsoft.com/office/drawing/2014/main" id="{9FE5FD7D-2DA2-4F5A-9486-2DC63EE242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3069" y="1436132"/>
            <a:ext cx="4239820" cy="3276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5B9D-FA1D-44AE-A9B8-91896238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182F-F7DC-4184-B9CF-310ABD9C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and its results</a:t>
            </a:r>
            <a:endParaRPr lang="en-US" dirty="0"/>
          </a:p>
        </p:txBody>
      </p:sp>
      <p:pic>
        <p:nvPicPr>
          <p:cNvPr id="7" name="Content Placeholder 6" descr="See page 55 in book.">
            <a:extLst>
              <a:ext uri="{FF2B5EF4-FFF2-40B4-BE49-F238E27FC236}">
                <a16:creationId xmlns:a16="http://schemas.microsoft.com/office/drawing/2014/main" id="{FA3F3CB1-1FEA-464B-823F-15507B7B52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12332"/>
            <a:ext cx="4730332" cy="3124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1D74-340F-4125-90BA-BAD7B7BF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625A-65CD-4C67-9C69-83EF652B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enter a SQL statement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4F9F194-FA68-40BB-B354-3F6755C5F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619750" cy="50292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28575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Create New SQL Tab button in the SQL Editor toolbar to open a new code editor tab.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28575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Double-click a database in the Schemas tab of the Navigator window to select it.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28575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the SQL statement into the SQL editor.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execute a SQL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Ctrl+Enter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Execute Current Statement button in the SQL Editor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statement retrieves data, the data is displayed in a Result grid.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9262-116B-4AE6-B401-142DC7E8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B0DD-2C93-4967-BA50-A0FA0E0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snippet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083CA8-F600-46E6-A060-9F4313438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4953000" cy="4876800"/>
          </a:xfrm>
        </p:spPr>
        <p:txBody>
          <a:bodyPr/>
          <a:lstStyle/>
          <a:p>
            <a:pPr marL="342900" indent="-342900">
              <a:tabLst>
                <a:tab pos="342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To display any category of snippets, select the category from the drop-down list at the top of the Snippets tab. 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Select the snippet and then click the Insert Snippet button at the top of the Snippets tab.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Edit the snippet code so it’s appropriate for your SQL statement.</a:t>
            </a:r>
          </a:p>
          <a:p>
            <a:r>
              <a:rPr lang="en-US" sz="2400" b="1" dirty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How to replace code with a snippet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Select the code.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Select the snippet you want to replace the code with.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Click the Replace Current Text button.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662B-3B48-4CA9-AA02-0942188D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285C-66D9-4A04-BF38-26287B99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SQL Additions tab with a snippet created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 user</a:t>
            </a:r>
            <a:endParaRPr lang="en-US" dirty="0"/>
          </a:p>
        </p:txBody>
      </p:sp>
      <p:pic>
        <p:nvPicPr>
          <p:cNvPr id="7" name="Content Placeholder 6" descr="See page 57 in book.">
            <a:extLst>
              <a:ext uri="{FF2B5EF4-FFF2-40B4-BE49-F238E27FC236}">
                <a16:creationId xmlns:a16="http://schemas.microsoft.com/office/drawing/2014/main" id="{CDCACE8A-6B3B-4AC6-9AFA-38B45CE916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4270295" cy="1524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25DD-B8D7-49FE-98B4-AF66B825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5A1-FAD9-4798-9478-CE0FF5A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0C28-7E83-4525-8A82-4A3FBE6F9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486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or stop the MySQL database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do any of the following: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database 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connection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  <a:tab pos="365760" algn="l"/>
              </a:tabLst>
            </a:pP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Navigate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through the objects of a 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  <a:tab pos="365760" algn="l"/>
              </a:tabLst>
            </a:pP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View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column definitions for a 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  <a:tab pos="365760" algn="l"/>
              </a:tabLst>
            </a:pP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View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data for a 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  <a:tab pos="365760" algn="l"/>
              </a:tabLst>
            </a:pP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Edit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column definitions for a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enter, run, open, and save SQL statements and scripts.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MySQL Reference Manual to look up information about SQL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Monitor to run a SQL statement.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8169-C151-44D2-8E66-9BA66199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8744-37AD-4D9F-AADD-231EECEC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your own snippet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4A1FDA-BAFE-4D67-A039-58F7A1C10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619750" cy="4876800"/>
          </a:xfrm>
        </p:spPr>
        <p:txBody>
          <a:bodyPr/>
          <a:lstStyle/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Enter the code for the snippet into a SQL editor tab.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Select the category where you want to save the snippet.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Click the Save Snippet button in the SQL Editor toolbar, and enter a name for the snippet.</a:t>
            </a:r>
          </a:p>
          <a:p>
            <a:r>
              <a:rPr lang="en-US" sz="2400" b="1" dirty="0">
                <a:solidFill>
                  <a:srgbClr val="000099"/>
                </a:solidFill>
              </a:rPr>
              <a:t>How to delete a snippet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Right-click the snippet in the Snippets tab.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Select the Delete Snippet item.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586B-81A9-4001-9249-4BAF9989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ADC6-1206-4AF9-ADA7-55D6B46E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causes of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1A7B-57E4-4CF8-88A2-CACC0A3875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Having the wrong database selected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Misspelling the name of a table or column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Misspelling a keyword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Omitting the closing quotation mark for a character string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2A2E-CFE7-432A-8F39-2DEFD9F6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FB5-6AE6-4526-9294-3D5C97FB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syntax errors</a:t>
            </a:r>
            <a:endParaRPr lang="en-US" dirty="0"/>
          </a:p>
        </p:txBody>
      </p:sp>
      <p:pic>
        <p:nvPicPr>
          <p:cNvPr id="7" name="Content Placeholder 6" descr="See page 59 in book.">
            <a:extLst>
              <a:ext uri="{FF2B5EF4-FFF2-40B4-BE49-F238E27FC236}">
                <a16:creationId xmlns:a16="http://schemas.microsoft.com/office/drawing/2014/main" id="{639FD351-7B72-4264-9762-872C59D2B2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5305040" cy="3505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C52C-BE32-4364-B7CE-650E50D6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DB95-FFA9-417D-88A5-057E500F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a SQL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ED04-E25B-4088-BE7C-8A950FEDF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029200" cy="48768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Open SQL Script File button in the SQL Editor toolbar or press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Ctrl+Shift+O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keys.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Open SQL Script dialog box to locate and open the SQL script.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switch between open files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appropriate tab.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cut, copy, and paste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standard techniques.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F342-20EA-43F4-97E4-F93809CF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F422-4F8D-4E8A-A23F-00F80E85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Open SQL Script dialog box</a:t>
            </a:r>
            <a:endParaRPr lang="en-US" dirty="0"/>
          </a:p>
        </p:txBody>
      </p:sp>
      <p:pic>
        <p:nvPicPr>
          <p:cNvPr id="7" name="Content Placeholder 6" descr="See page 61 in book.">
            <a:extLst>
              <a:ext uri="{FF2B5EF4-FFF2-40B4-BE49-F238E27FC236}">
                <a16:creationId xmlns:a16="http://schemas.microsoft.com/office/drawing/2014/main" id="{BB8BB20D-CC26-4F20-95C4-E618BE4409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4964699" cy="3276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1F51-8FAF-4525-9008-609CE01C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E7AC-453C-483D-A7D0-1D05F073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new SQL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4948-BE10-4503-B8C8-62C104900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Save button in the SQL Editor toolbar or press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Save SQL Script dialog box to specify a location and name for the file.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modified script to a new file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Ctrl+Shift+S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keys or select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Script As command.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Save SQL Script dialog box to specify a location and name for the file.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94D1-B7F8-42AD-9235-FB96860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FC3-4A90-40A1-BA3D-E17A480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script and its results</a:t>
            </a:r>
            <a:endParaRPr lang="en-US" dirty="0"/>
          </a:p>
        </p:txBody>
      </p:sp>
      <p:pic>
        <p:nvPicPr>
          <p:cNvPr id="7" name="Content Placeholder 6" descr="See page 63 in book.">
            <a:extLst>
              <a:ext uri="{FF2B5EF4-FFF2-40B4-BE49-F238E27FC236}">
                <a16:creationId xmlns:a16="http://schemas.microsoft.com/office/drawing/2014/main" id="{3B3A6496-3C91-4AEF-AF25-752733F7C9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75" y="1143000"/>
            <a:ext cx="6761050" cy="44687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2FC8-FC0C-468F-B131-0775CE84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C047-EC51-41E3-9536-7427C6BD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an entire 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09BE63-1185-47BF-BDF5-9284C21D1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Ctrl+Shift+Enter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or click the Execute SQL Script button. </a:t>
            </a:r>
          </a:p>
          <a:p>
            <a:r>
              <a:rPr lang="en-US" sz="2400" b="1" dirty="0">
                <a:solidFill>
                  <a:srgbClr val="000099"/>
                </a:solidFill>
              </a:rPr>
              <a:t>How to run on statement within a script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Move the insertion point into the statement you want to execute.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Press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or click the Execute Current Statement button.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0688-4152-4AB2-BF3C-799BBDC7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C362-5A67-440A-995E-F5C6E21C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two or more statements in a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AE04-2693-455F-A374-34B9D46C7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4495800" cy="48768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statements you want to execute.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Ctrl+Shift+Enter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keys or click the Execute SQL Script button.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results of each statement that returns data are displayed in a separate Result grid.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a script contains more than one statement, you must code a semicolon at the end of each statement.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3B48F-53D2-499C-ACEE-EF577D56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D08C-728E-44DA-AD60-74D6FDD0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53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address for the MySQL 8.0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Manual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BBC9-2683-419D-BEAD-1109B0BCC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76400"/>
            <a:ext cx="6934200" cy="426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https://dev.mysql.com/doc/refman/8.0/en/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10BF-C9D0-4811-8DC1-B10DACBE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5201-47BD-4B25-A280-6F852C26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30712-B629-4D04-944B-0B58DB550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46482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Briefly describe the function of each of these client tools: the MySQL Monitor, MySQL Workbench, and the MySQL Reference Manual.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D395-C8EF-4C1F-A5A8-4D14AA87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60C0-71ED-4BA5-9367-30EBF910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from the MySQL Reference Manual</a:t>
            </a:r>
            <a:endParaRPr lang="en-US" dirty="0"/>
          </a:p>
        </p:txBody>
      </p:sp>
      <p:pic>
        <p:nvPicPr>
          <p:cNvPr id="7" name="Content Placeholder 6" descr="See page 65 in book.">
            <a:extLst>
              <a:ext uri="{FF2B5EF4-FFF2-40B4-BE49-F238E27FC236}">
                <a16:creationId xmlns:a16="http://schemas.microsoft.com/office/drawing/2014/main" id="{7A85D2F6-13DD-4A98-99CD-C3C8045A96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12332"/>
            <a:ext cx="4815282" cy="3429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696A-3E3B-4FD7-AD98-A9DAC95C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5A5-EEA2-45FD-8C2F-6FCE277A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MySQL Command Line Client in Windows</a:t>
            </a:r>
            <a:endParaRPr lang="en-US" dirty="0"/>
          </a:p>
        </p:txBody>
      </p:sp>
      <p:pic>
        <p:nvPicPr>
          <p:cNvPr id="7" name="Content Placeholder 6" descr="See page 67 in book.">
            <a:extLst>
              <a:ext uri="{FF2B5EF4-FFF2-40B4-BE49-F238E27FC236}">
                <a16:creationId xmlns:a16="http://schemas.microsoft.com/office/drawing/2014/main" id="{B8C370BA-D4B4-4779-B511-313638A286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12333"/>
            <a:ext cx="4668260" cy="2362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38FE-3AB2-4154-B14F-C0A7D7E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241-5DC0-475D-8BFD-91946965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start the MySQL Command Line Client from the Windows Start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5C49-85F4-4AEB-8E52-228D871F5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5486400" cy="4419600"/>
          </a:xfrm>
        </p:spPr>
        <p:txBody>
          <a:bodyPr/>
          <a:lstStyle/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Programs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Server 8.0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 8.0 Command Line Client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start the MySQL Command Line Client from the Windows Command Prompt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\Program Files\MySQL\MySQL Server 8.0\bin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root -p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start the MySQL Command Line Client from a macOS Terminal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/local/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root -p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0BD7-FC22-4A2F-A900-52284D2B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F639-2261-4E0A-8225-906F02E0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CE76-421E-4816-B4EC-5AF4EB5AB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029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–h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–p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ap_tester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–h localhost –u root –p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–h murach.com –u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ap_tester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–p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exit the MySQL Command Line Client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&gt;exit;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1299-8506-40CB-BC79-43479A1E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5A0E-AFCC-4D63-BC7C-406A53E1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02268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list the names of all databases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managed by the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24B652-FF4D-4F44-80F9-43557B430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52600"/>
            <a:ext cx="7391400" cy="4191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show databases;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Database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ap    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ex                 |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|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om                 |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sys                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rows in set (0.00 sec)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7711-65E9-4A9C-8A26-97FF1815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D253-E2AE-4E2E-BCEB-381D578C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a database for 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24BB-A190-4E20-AE4A-D7873FD33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029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use ap;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changed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data from a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vendors limit 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Abbey Office Furnishings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American Booksellers Assoc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American Express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ASC Signs       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Ascom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Hasler Mailing Systems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rows in set (0.00 sec)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796B-9226-4910-A70B-8A5D8628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33D4-7A89-4715-9EFF-55A76EC2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 of MySQL Workbench</a:t>
            </a:r>
            <a:endParaRPr lang="en-US" dirty="0"/>
          </a:p>
        </p:txBody>
      </p:sp>
      <p:pic>
        <p:nvPicPr>
          <p:cNvPr id="7" name="Content Placeholder 6" descr="See page 43 in book.">
            <a:extLst>
              <a:ext uri="{FF2B5EF4-FFF2-40B4-BE49-F238E27FC236}">
                <a16:creationId xmlns:a16="http://schemas.microsoft.com/office/drawing/2014/main" id="{D9CF53AA-0349-4C59-BD01-3657532BCD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8799" y="1143000"/>
            <a:ext cx="4619303" cy="304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F644-4669-4BD5-8893-F8F18C4B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4991-B3EF-4FA2-BCAE-7246ED78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opening database connections</a:t>
            </a:r>
            <a:endParaRPr lang="en-US" dirty="0"/>
          </a:p>
        </p:txBody>
      </p:sp>
      <p:pic>
        <p:nvPicPr>
          <p:cNvPr id="7" name="Content Placeholder 6" descr="See page 45 in book.">
            <a:extLst>
              <a:ext uri="{FF2B5EF4-FFF2-40B4-BE49-F238E27FC236}">
                <a16:creationId xmlns:a16="http://schemas.microsoft.com/office/drawing/2014/main" id="{FF8322CE-BB88-40E6-B31B-6991B8A841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8800" y="1143000"/>
            <a:ext cx="5196716" cy="3429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F708-0EBC-4AFF-B6DE-61EEE37E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881-202A-4523-8E70-69134666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as the root user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8452B-DAC3-415F-A3B6-2B5EFCB82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3340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Click the stored connection named “Local instance MySQL80”.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Enter a password if prompted. </a:t>
            </a:r>
          </a:p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+mj-lt"/>
              </a:rPr>
              <a:t>How to specify your own connection parameters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Right-click the connection and select the Edit Connection item.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Enter the connection parameters and click the Close button.</a:t>
            </a:r>
          </a:p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+mj-lt"/>
              </a:rPr>
              <a:t>How to create a new connection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Click the icon to the right of MySQL Connections.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Enter the connection parameters and click the OK button.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609D-F949-4456-9482-281798D2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DD2-4986-4DEC-B9B1-A75C42D7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password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F382-36BA-4403-A1F4-5055F21BB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the “Save password in vault” option when prompted for your password.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clear a password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connection.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Edit Connection item.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Clear button for the password.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Close button.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6205-2D9A-467F-A7CD-8425778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0D52-6F77-468F-9619-862C57DF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Startup/Shutdown option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MySQL Workbench</a:t>
            </a:r>
            <a:endParaRPr lang="en-US" dirty="0"/>
          </a:p>
        </p:txBody>
      </p:sp>
      <p:pic>
        <p:nvPicPr>
          <p:cNvPr id="7" name="Content Placeholder 6" descr="See page 47 in book.">
            <a:extLst>
              <a:ext uri="{FF2B5EF4-FFF2-40B4-BE49-F238E27FC236}">
                <a16:creationId xmlns:a16="http://schemas.microsoft.com/office/drawing/2014/main" id="{E1CAC7CD-656A-4144-860B-56D6089F7C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762409"/>
            <a:ext cx="5056769" cy="33331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DC9A-E984-408C-A38A-FC44D5FB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DDFF-F9B9-4B27-A262-38B36EA7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stop and start the database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51B2B-4144-45B1-8E66-5DA7D6449D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619750" cy="48768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the Welcome tab of the MySQL Workbench Home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MySQL80 connection and enter a password if prompted.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Navigator window, select the Startup/Shutdown option.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Stop Server button to stop the database server. Or, click the Start Server button to start it.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After you install MySQL, the database server usually starts automatically each time you start your computer.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3C11-9B73-4D42-9ED2-28D00D0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1292</Words>
  <Application>Microsoft Office PowerPoint</Application>
  <PresentationFormat>On-screen Show (4:3)</PresentationFormat>
  <Paragraphs>235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Lesson 2</vt:lpstr>
      <vt:lpstr>Objectives</vt:lpstr>
      <vt:lpstr>Objectives (continued)</vt:lpstr>
      <vt:lpstr>The Home page of MySQL Workbench</vt:lpstr>
      <vt:lpstr>The dialog box for opening database connections</vt:lpstr>
      <vt:lpstr>How to connect as the root user</vt:lpstr>
      <vt:lpstr>How to save a password</vt:lpstr>
      <vt:lpstr>The Startup/Shutdown option of MySQL Workbench</vt:lpstr>
      <vt:lpstr>How to stop and start the database server</vt:lpstr>
      <vt:lpstr>PowerPoint Presentation</vt:lpstr>
      <vt:lpstr>The tables available for the AP database</vt:lpstr>
      <vt:lpstr>The data for the Invoices table in a Result grid</vt:lpstr>
      <vt:lpstr>How to view the data for a table</vt:lpstr>
      <vt:lpstr>How to view the column definitions</vt:lpstr>
      <vt:lpstr>The column definitions for the Vendors table</vt:lpstr>
      <vt:lpstr>A SELECT statement and its results</vt:lpstr>
      <vt:lpstr>How to enter a SQL statement</vt:lpstr>
      <vt:lpstr>How to use a snippet</vt:lpstr>
      <vt:lpstr>The SQL Additions tab with a snippet created  by a user</vt:lpstr>
      <vt:lpstr>How to create your own snippet</vt:lpstr>
      <vt:lpstr>Common causes of errors</vt:lpstr>
      <vt:lpstr>How to handle syntax errors</vt:lpstr>
      <vt:lpstr>How to open a SQL script</vt:lpstr>
      <vt:lpstr>The Open SQL Script dialog box</vt:lpstr>
      <vt:lpstr>How to save a new SQL script</vt:lpstr>
      <vt:lpstr>A SQL script and its results</vt:lpstr>
      <vt:lpstr>How to run an entire script</vt:lpstr>
      <vt:lpstr>How to run two or more statements in a script</vt:lpstr>
      <vt:lpstr>The web address for the MySQL 8.0  Reference Manual</vt:lpstr>
      <vt:lpstr>A web page from the MySQL Reference Manual</vt:lpstr>
      <vt:lpstr>The MySQL Command Line Client in Windows</vt:lpstr>
      <vt:lpstr>How to start the MySQL Command Line Client from the Windows Start menu</vt:lpstr>
      <vt:lpstr>The syntax of the mysql command</vt:lpstr>
      <vt:lpstr>How to list the names of all databases managed by the server</vt:lpstr>
      <vt:lpstr>How to select a database for use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Aspen Olmsted</cp:lastModifiedBy>
  <cp:revision>20</cp:revision>
  <cp:lastPrinted>2016-01-14T23:03:16Z</cp:lastPrinted>
  <dcterms:created xsi:type="dcterms:W3CDTF">2019-02-06T19:38:07Z</dcterms:created>
  <dcterms:modified xsi:type="dcterms:W3CDTF">2020-06-08T22:54:05Z</dcterms:modified>
</cp:coreProperties>
</file>