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010400" cy="9296400"/>
  <p:embeddedFontLst>
    <p:embeddedFont>
      <p:font typeface="Rockwell" panose="02060603020205020403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rial Narrow" panose="020B06060202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cvYHFbKJ1TnAsbwlo+hC9x5t6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82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8" name="Google Shape;158;p40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>
            <a:spLocks noGrp="1"/>
          </p:cNvSpPr>
          <p:nvPr>
            <p:ph type="title"/>
          </p:nvPr>
        </p:nvSpPr>
        <p:spPr>
          <a:xfrm>
            <a:off x="1792177" y="1523600"/>
            <a:ext cx="22461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</a:t>
            </a: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1"/>
          <p:cNvSpPr txBox="1">
            <a:spLocks noGrp="1"/>
          </p:cNvSpPr>
          <p:nvPr>
            <p:ph type="body" idx="1"/>
          </p:nvPr>
        </p:nvSpPr>
        <p:spPr>
          <a:xfrm>
            <a:off x="685800" y="2176100"/>
            <a:ext cx="4458855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How to insert, update,</a:t>
            </a:r>
            <a:br>
              <a:rPr lang="en-US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and delete data</a:t>
            </a:r>
            <a:endParaRPr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F8115-9DCA-46F9-BB62-2D69A199F531}"/>
              </a:ext>
            </a:extLst>
          </p:cNvPr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Lecture adapted from </a:t>
            </a:r>
            <a:r>
              <a:rPr lang="en-US" sz="1200" dirty="0" err="1"/>
              <a:t>Murach’s</a:t>
            </a:r>
            <a:r>
              <a:rPr lang="en-US" sz="1200" dirty="0"/>
              <a:t> MySQL Textbooks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using a subquery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insert one or more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467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[INTO]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column_list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select_statement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Insert paid invoices into the </a:t>
            </a:r>
            <a:r>
              <a:rPr lang="en-US" sz="2400" b="1" dirty="0" err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Invoice_Archive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invoice_archive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– </a:t>
            </a: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(103 rows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statement with a column list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INSERT INTO invoice_archive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(invoice_id, vendor_id, invoice_number,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invoice_total, credit_total, payment_total,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terms_id, invoice_date, invoice_due_date)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invoice_id, vendor_id, invoice_number,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invoice_total, credit_total, payment_total,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terms_id, invoice_date, invoice_due_date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invoice_total - payment_total - credit_total = 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(103 rows affected)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0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1202349" y="2366578"/>
            <a:ext cx="2547615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 &amp; Delete </a:t>
            </a:r>
            <a:br>
              <a:rPr lang="en-US" sz="3600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600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Statements</a:t>
            </a:r>
            <a:endParaRPr sz="36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248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UPDATE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1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column_name_1 = expression_1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[, column_name_2 = expression_2]...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search_condition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 two columns for a single row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'2018-09-21',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19351.18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'97/522'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 one column for multiple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95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(6 rows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 one column for one row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+ 100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'97/522'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Safe update mode in MySQL Workbench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72885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By default, MySQL Workbench runs in safe update mode.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Safe update mode prevents you from updating rows if the WHERE clause is omitted or doesn’t refer to a primary key or foreign key column.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You can turn safe update mode off by selecting the 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Edit-Preferences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command, selecting the SQL Editor node, changing the “Safe Updates” option, and restarting MySQL Workbench.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*Warning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If you turn off safe update mode and omit the WHERE clause, all rows in the table will be updated.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 all invoices for a vendor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8" name="Google Shape;248;p15"/>
          <p:cNvSpPr txBox="1">
            <a:spLocks noGrp="1"/>
          </p:cNvSpPr>
          <p:nvPr>
            <p:ph type="body" idx="1"/>
          </p:nvPr>
        </p:nvSpPr>
        <p:spPr>
          <a:xfrm>
            <a:off x="838200" y="892111"/>
            <a:ext cx="7315200" cy="479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96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invoices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(SELECT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vendors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'Pacific Bell’)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(6 rows affected)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 the terms for all invoices </a:t>
            </a:r>
            <a:br>
              <a:rPr lang="en-US" sz="2400" b="1" i="0" u="none" strike="noStrike" cap="none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i="0" u="none" strike="noStrike" cap="none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vendors in three states</a:t>
            </a:r>
            <a:endParaRPr sz="600" i="0" u="none" strike="noStrike" cap="none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UPDATE invoices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(SELECT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vendors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600" b="1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('CA', 'AZ', 'NV’))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(40 rows affected)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DELETE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1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128491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search_condition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Delete one row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general_ledger_accounts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account_number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306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Delete one row using a compound condition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invoice_line_items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78 AND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invoice_sequence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Delete multiple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DELETE FROM invoice_line_items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invoice_id = 12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(4 rows affected)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Use a subquery in a DELETE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DELETE FROM invoice_line_items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invoice_id IN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(SELECT invoice_id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WHERE vendor_id = 115)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(4 rows affected)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*Warning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If you turn safe update mode off and omit the WHERE clause from a DELETE statement, all the rows in the table will be deleted.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442527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Create a copy of a table that can be used for testing INSERT, UPDATE, and DELETE statements.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Given the specifications for an action that modifies data, code the INSERT, UPDATE, or DELETE statement for doing the action.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MySQL’s default behavior when you execute an INSERT, UPDATE, or DELETE statement.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Explain how to handle null values and default values when coding INSERT and UPDATE statements.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CREATE TABLE AS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485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select_statement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Create a complete copy of the Invoices table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invoices_copy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Create a partial copy of the Invoices table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old_invoices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914400" y="6670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Create a table with summary rows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from the Invoices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7543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vendor_balances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SUM(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sum_of_invoices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&lt;&gt; 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Delete a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old_invoices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INSERT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4869873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[INTO]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column_list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(expression_1[, expression_2]...)[,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(expression_1[, expression_2]...)]...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column definitions for the Invoices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INT            NOT NULL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        AUTO_INCREMENT,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INT            NOT NULL,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VARCHAR(50)    NOT NULL,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DATE           NOT NULL,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DECIMAL(9,2)   NOT NULL,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DECIMAL(9,2)   NOT NULL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        DEFAULT 0,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DECIMAL(9,2)   NOT NULL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        DEFAULT 0,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INT            NOT NULL,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DATE           NOT NULL,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DATE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Insert a single row without using a column list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57183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invoices VALUES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(115, 97, '456789', '2018-08-01', 8344.50, 0, 0, 1, '2018-08-31', NULL)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Insert a single row using a column list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invoice_due_date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(97, '456789',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8344.50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'2018-08-01',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'2018-08-31')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Insert multiple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INSERT INTO invoices VALUES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(116, 97, '456701', '2018-08-02', 270.50, 0, 0, 1,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'2018-09-01', NULL),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(117, 97, '456791', '2018-08-03', 4390.00, 0, 0, 1,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'2018-09-02', NULL),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(118, 97, '456792', '2018-08-03', 565.60, 0, 0, 1,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'2018-09-02', NULL)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(3 rows affected)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column definitions for the Color_Sample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INT           NOT NULL     AUTO_INCREMENT,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INT           NOT NULL     DEFAULT 0,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VARCHAR(50)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INSERT statements for the </a:t>
            </a:r>
            <a:r>
              <a:rPr lang="en-US" sz="2400" b="1" dirty="0" err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Color_Sample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color_sample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(606)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color_sample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('Yellow')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color_sample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(DEFAULT, DEFAULT, 'Orange')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color_sample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(DEFAULT, 808, NULL)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color_sample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(DEFAULT, DEFAULT, NULL)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Color_Sample table with the inserted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2" name="Google Shape;212;p9" descr="See page 155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9833" y="1143000"/>
            <a:ext cx="6907367" cy="114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966</Words>
  <Application>Microsoft Office PowerPoint</Application>
  <PresentationFormat>On-screen Show (4:3)</PresentationFormat>
  <Paragraphs>180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 New</vt:lpstr>
      <vt:lpstr>Rockwell</vt:lpstr>
      <vt:lpstr>Arial</vt:lpstr>
      <vt:lpstr>Calibri</vt:lpstr>
      <vt:lpstr>Arial Narrow</vt:lpstr>
      <vt:lpstr>Times New Roman</vt:lpstr>
      <vt:lpstr>Office Theme</vt:lpstr>
      <vt:lpstr>Lesson 5</vt:lpstr>
      <vt:lpstr>Objectives</vt:lpstr>
      <vt:lpstr>The syntax of the CREATE TABLE AS statement</vt:lpstr>
      <vt:lpstr>Create a table with summary rows  from the Invoices table</vt:lpstr>
      <vt:lpstr>The syntax of the INSERT statement</vt:lpstr>
      <vt:lpstr>Insert a single row without using a column list</vt:lpstr>
      <vt:lpstr>Insert multiple rows</vt:lpstr>
      <vt:lpstr>The column definitions for the Color_Sample table</vt:lpstr>
      <vt:lpstr>The Color_Sample table with the inserted rows</vt:lpstr>
      <vt:lpstr>The syntax for using a subquery  to insert one or more rows</vt:lpstr>
      <vt:lpstr>The same statement with a column list</vt:lpstr>
      <vt:lpstr>PowerPoint Presentation</vt:lpstr>
      <vt:lpstr>Update &amp; Delete  Statements</vt:lpstr>
      <vt:lpstr>The syntax of the UPDATE statement</vt:lpstr>
      <vt:lpstr>Update one column for multiple rows</vt:lpstr>
      <vt:lpstr>Safe update mode in MySQL Workbench</vt:lpstr>
      <vt:lpstr>Update all invoices for a vendor</vt:lpstr>
      <vt:lpstr>The syntax of the DELETE statement</vt:lpstr>
      <vt:lpstr>Delete multiple rows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Samantha Walker</dc:creator>
  <cp:lastModifiedBy>Aspen Olmsted</cp:lastModifiedBy>
  <cp:revision>2</cp:revision>
  <dcterms:created xsi:type="dcterms:W3CDTF">2019-02-07T17:31:22Z</dcterms:created>
  <dcterms:modified xsi:type="dcterms:W3CDTF">2020-06-27T19:11:36Z</dcterms:modified>
</cp:coreProperties>
</file>