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embeddedFontLst>
    <p:embeddedFont>
      <p:font typeface="Rockwell" panose="02060603020205020403" pitchFamily="18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Arial Narrow" panose="020B0606020202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qU9Eii2w12rsn8eB7Yb1JZNuk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19" name="Google Shape;3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06" name="Google Shape;40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4" name="Google Shape;94;p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5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1" name="Google Shape;101;p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1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1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2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62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4" name="Google Shape;164;p63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1397700" y="1711200"/>
            <a:ext cx="2391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15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228600" y="2209800"/>
            <a:ext cx="47292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How to create</a:t>
            </a:r>
            <a:b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stored procedures</a:t>
            </a:r>
            <a:b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and functions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that provides a default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parameter value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54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UPDATE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FALSE THEN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COMMIT;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ROLLBACK;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</a:t>
            </a: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calls</a:t>
            </a:r>
            <a:b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stored procedure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update_invoices_credit_total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(56, 200);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Another statement that calls </a:t>
            </a:r>
            <a:r>
              <a:rPr lang="en-US" sz="2400" b="1" dirty="0" smtClean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dirty="0" smtClean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stored procedure</a:t>
            </a:r>
            <a:endParaRPr dirty="0">
              <a:solidFill>
                <a:schemeClr val="accent4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update_invoices_credit_total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(56, NULL);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SIGNAL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11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SIGNAL SQLSTATE [VALUE]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sqlstate_value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[SET MESSAGE_TEXT = message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[, MYSQL_ERRNO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mysql_error_number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that raises a predefined exception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update_invoices_credit_total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INT,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DECIMAL(9,2)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-- Validate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paramater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values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&lt; 0 THEN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SIGNAL SQLSTATE '22003'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SET MESSAGE_TEXT =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'The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column must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‘ +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‘be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greater than or equal to 0.',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MYSQL_ERRNO = 1264;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that raises a predefined exception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7" name="Google Shape;237;p12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ELSEIF credit_total_param &gt;= 1000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SIGNAL SQLSTATE '22003'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SET MESSAGE_TEXT =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'The credit_total column must be less than 1000.',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MYSQL_ERRNO = 1264;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-- Set default values for parameters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IF credit_total_param IS NULL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SET credit_total_param = 100;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UPDATE invoices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SET credit_total = credit_total_param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WHERE invoice_id = invoice_id_param;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calls the procedure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update_invoices_credit_total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(56, -100);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response from the system</a:t>
            </a:r>
            <a:endParaRPr dirty="0">
              <a:solidFill>
                <a:schemeClr val="accent4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1264.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column must be greater than or equal to 0.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that validates data (part 1)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CREATE PROCEDURE insert_invoice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vendor_id_param        INT,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invoice_number_param   VARCHAR(50),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invoice_date_param     DATE,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invoice_total_param    DECIMAL(9,2),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terms_id_param         INT,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invoice_due_date_param DATE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DECLARE terms_id_var           INT;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DECLARE invoice_due_date_var   DATE;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DECLARE terms_due_days_var     INT;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that validates data (part 2)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-- Validate paramater 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IF invoice_total_param &lt; 0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SIGNAL SQLSTATE '22003'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SET MESSAGE_TEXT =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'The invoice_total column must be a positive number.',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MYSQL_ERRNO = 1264;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ELSEIF invoice_total_param &gt;= 1000000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SIGNAL SQLSTATE '22003'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SET MESSAGE_TEXT =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'The invoice_total column must be less than 1,000,000.',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MYSQL_ERRNO = 1264;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-- Set default values for parameters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IF terms_id_param IS NULL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SELECT default_terms_id INTO terms_id_var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FROM vendors WHERE vendor_id = vendor_id_param;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SET terms_id_var = terms_id_param;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that validates data (part 3)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467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invoice_due_date_param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IS NULL THEN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terms_due_days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INTO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terms_due_days_var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FROM terms 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terms_id_var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DATE_ADD(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invoice_date_param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 INTERVAL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terms_due_days_var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DAY)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INTO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invoice_due_date_var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invoice_due_date_var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invoice_due_date_param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INSERT INTO invoices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invoice_due_date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VALUES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invoice_number_param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invoice_date_param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invoice_total_param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terms_id_var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invoice_due_date_var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statements that call the stored procedure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insert_invoice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(34, 'ZXA-080', '2018-01-18',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14092.59, 3, '2015-03-18');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insert_invoice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(34, 'ZXA-082', '2018-01-18',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14092.59, NULL, NULL);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message for a successful insert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925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1 row(s) affected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raises an error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insert_invoice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(34, 'ZXA-080', '2015-01-18',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-14092.59, NULL, NULL);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message when a validation error occurs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1264.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column must be a positive number.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setting a user variable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@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expression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stored procedures that use the same variable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set_global_count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count_var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@count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count_var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increment_global_count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@count = @count + 1;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stored procedures and functions using any of the features presented in this chapter.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 CALL statements that run stored procedures.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 SQL statements that use functions.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Use MySQL Workbench to work with procedures and functions.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basic process for validating data within a stored procedure or function.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use of dynamic SQL.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statements that call these stored procedures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30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set_global_count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(100);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increment_global_count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directly accesses the variable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@count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count_var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pic>
        <p:nvPicPr>
          <p:cNvPr id="286" name="Google Shape;286;p20" descr="See page 45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5198" y="3048000"/>
            <a:ext cx="6669602" cy="4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dynamic SQL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select_invoices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min_invoice_date_param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DATE,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min_invoice_total_param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DECIMAL(9,2)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select_clause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VARCHAR(200);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where_clause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VARCHAR(200);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select_clause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invoices ";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where_clause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 "WHERE ";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min_invoice_date_param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IS NOT NULL THEN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where_clause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CONCAT(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where_clause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"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&gt; '", 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min_invoice_date_param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"'");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>
            <a:spLocks noGrp="1"/>
          </p:cNvSpPr>
          <p:nvPr>
            <p:ph type="title"/>
          </p:nvPr>
        </p:nvSpPr>
        <p:spPr>
          <a:xfrm>
            <a:off x="914400" y="334378"/>
            <a:ext cx="73152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dynamic SQL (cont.)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IF min_invoice_total_param IS NOT NULL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IF where_clause != "WHERE "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SET where_clause = CONCAT(where_clause, "AND 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END IF;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SET where_clause = CONCAT(where_clause,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"invoice_total &gt; ", min_invoice_total_param);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IF where_clause = "WHERE "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SET @dynamic_sql = select_clause;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SET @dynamic_sql = CONCAT(select_clause, where_clause);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PREPARE select_invoices_statement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FROM @dynamic_sql;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EXECUTE select_invoices_statement;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DEALLOCATE PREPARE select_invoices_statement;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@dynamic_sql variable at runtime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parameters inserted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543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invoice_id, invoice_number, invoice_date,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invoice_total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&gt; '2017-07-25' AND invoice_total &gt; 100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DROP PROCEDURE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0" name="Google Shape;310;p2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PROCEDURE [IF EXISTS]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procedure_name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stored procedure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clear_invoices_credit_total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INT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UPDATE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the stored procedure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6" name="Google Shape;316;p2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clear_invoices_credit_total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the stored procedure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only if it exists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PROCEDURE IF EXISTS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clear_invoices_credit_total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685801" y="2615877"/>
            <a:ext cx="306416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Creating Functions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CREATE FUNCTION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FUNCTION function_name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[parameter_name_1 data_type]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[, parameter_name_2 data_type]...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RETURNS data_type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1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600" b="1" u="sng">
                <a:latin typeface="Courier New"/>
                <a:ea typeface="Courier New"/>
                <a:cs typeface="Courier New"/>
                <a:sym typeface="Courier New"/>
              </a:rPr>
              <a:t>DETERMINISTIC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 b="1" u="sng">
                <a:latin typeface="Courier New"/>
                <a:ea typeface="Courier New"/>
                <a:cs typeface="Courier New"/>
                <a:sym typeface="Courier New"/>
              </a:rPr>
              <a:t>CONTAINS SQL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|NO SQL|READS SQL DATA|MODIFIES SQL DATA}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sql_block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function that returns the vendor ID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FUNCTION get_vendor_id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vendor_name_param VARCHAR(50)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DETERMINISTIC READS SQL DATA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DECLARE vendor_id_var INT;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vendor_id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INTO vendor_id_var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WHERE vendor_name = vendor_name_param;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RETURN(vendor_id_var);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CREATE PROCEDURE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PROCEDURE procedure_name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[parameter_name_1 data_type]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[, parameter_name_2 data_type]...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sql_block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the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3" name="Google Shape;343;p3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invoice_number,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vendor_id = get_vendor_id('IBM');</a:t>
            </a:r>
            <a:endParaRPr/>
          </a:p>
        </p:txBody>
      </p:sp>
      <p:pic>
        <p:nvPicPr>
          <p:cNvPr id="344" name="Google Shape;344;p30" descr="See page 46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981200"/>
            <a:ext cx="6389162" cy="55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Some of the characteristics for a MySQL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0" name="Google Shape;350;p3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DETERMINISTIC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NOT DETERMINISTIC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READS SQL DATA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MODIFIES SQL DATA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CONTAINS SQL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NO SQL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*Note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Because binary logging is enabled by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default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with MySQL 8.0, each function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must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include the DETERMINISTIC,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NO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SQL, or READS SQL DATA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characteristic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function that gets a random number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35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rand_int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NOT DETERMINISTIC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NO SQL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RETURN ROUND(RAND() * 1000);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the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rand_int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()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random_number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pic>
        <p:nvPicPr>
          <p:cNvPr id="357" name="Google Shape;357;p32" descr="See page 46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8757" y="4325284"/>
            <a:ext cx="6523285" cy="42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function that calculates balance due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3" name="Google Shape;363;p3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FUNCTION get_balance_due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invoice_id_param INT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RETURNS DECIMAL(9,2)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DETERMINISTIC READS SQL DATA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DECLARE balance_due_var DECIMAL(9,2);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invoice_total - payment_total - credit_total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INTO balance_due_var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WHERE invoice_id = invoice_id_param;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RETURN balance_due_var;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calls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get_balance_due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body" idx="1"/>
          </p:nvPr>
        </p:nvSpPr>
        <p:spPr>
          <a:xfrm>
            <a:off x="812800" y="1524000"/>
            <a:ext cx="7391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invoice_number,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get_balance_due(invoice_id) AS balance_due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vendor_id = 37</a:t>
            </a:r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body" idx="2"/>
          </p:nvPr>
        </p:nvSpPr>
        <p:spPr>
          <a:xfrm>
            <a:off x="812800" y="2895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1" name="Google Shape;371;p34" descr="See page 46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422837"/>
            <a:ext cx="6639119" cy="76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DROP FUNCTION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DROP FUNCTION [IF EXISTS]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function_name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get_sum_balance_due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RETURNS DECIMAL(9,2)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DETERMINISTIC READS SQL DATA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sum_balance_due_var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DECIMAL(9,2);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SELECT SUM(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get_balance_due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INTO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sum_balance_due_var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vendor_id_param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sum_balance_due_var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914400" y="570450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calls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get_sum_balance_due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812800" y="13675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vendor_id, invoice_number,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get_balance_due(invoice_id) AS balance_due,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get_sum_balance_due(vendor_id) AS sum_balance_due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vendor_id = 37;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84" name="Google Shape;384;p36"/>
          <p:cNvSpPr txBox="1">
            <a:spLocks noGrp="1"/>
          </p:cNvSpPr>
          <p:nvPr>
            <p:ph type="body" idx="2"/>
          </p:nvPr>
        </p:nvSpPr>
        <p:spPr>
          <a:xfrm>
            <a:off x="812800" y="2895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85" name="Google Shape;385;p36" descr="See page 47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396259"/>
            <a:ext cx="6730567" cy="77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the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1" name="Google Shape;391;p3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FUNCTION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get_sum_balance_due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the function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only if it exists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FUNCTION IF EXISTS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get_sum_balance_due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526472" y="606517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in MySQL Workbench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97" name="Google Shape;397;p38" descr="See page 473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4957" y="1179945"/>
            <a:ext cx="6773243" cy="447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914400" y="701189"/>
            <a:ext cx="7239000" cy="51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Operations you can perform in MySQL Workbench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p39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ckwell"/>
              <a:buChar char="∙"/>
            </a:pP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View stored procedures and functions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ckwell"/>
              <a:buChar char="∙"/>
            </a:pP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Create a new stored procedures and functions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ckwell"/>
              <a:buChar char="∙"/>
            </a:pP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Drop stored procedures and functions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ckwell"/>
              <a:buChar char="∙"/>
            </a:pP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Display information about stored procedures using the SHOW PROCEDURE STATUS statement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ckwell"/>
              <a:buChar char="∙"/>
            </a:pP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Display information about functions using the SHOW FUNCTION STATUS statement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471055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updates a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228600" y="1159164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update_invoices_credit_total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INT,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DECIMAL(9,2)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CONTINUE HANDLER FOR SQLEXCEPTION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START TRANSACTION;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UPDATE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updates a table (cont.)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IF sql_error = FALSE THEN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COMMIT;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ROLLBACK;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calls the stored procedure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CALL update_invoices_credit_total(56, 300);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332509" y="606517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declaring parameters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1"/>
          </p:nvPr>
        </p:nvSpPr>
        <p:spPr>
          <a:xfrm>
            <a:off x="256309" y="1103746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1" u="sng" dirty="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|OUT|INOUT]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parameter_name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data_type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parameters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update_invoices_credit_total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IN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INT,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IN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DECIMAL(9,2),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lang="en-US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update_count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CONTINUE HANDLER FOR SQLEXCEPTION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START TRANSACTION;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parameters (cont.)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UPDATE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SET credit_total = credit_total_param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WHERE invoice_id = invoice_id_param;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IF sql_error = FALSE THEN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SET update_count = 1;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COMMIT;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SET update_count = 0;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ROLLBACK;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script that calls the stored procedure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CALL update_invoices_credit_total(56, 200, @row_count);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CONCAT('row_count: ', @row_count) AS update_count;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48029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that provides a default </a:t>
            </a:r>
            <a:b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parameter value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9"/>
          <p:cNvSpPr txBox="1">
            <a:spLocks noGrp="1"/>
          </p:cNvSpPr>
          <p:nvPr>
            <p:ph type="body" idx="1"/>
          </p:nvPr>
        </p:nvSpPr>
        <p:spPr>
          <a:xfrm>
            <a:off x="320963" y="1567872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update_invoices_credit_total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INT,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DECIMAL(9,2)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DECLARE CONTINUE HANDLER FOR SQLEXCEPTION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-- Set default values for NULL values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IS NULL THEN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credit_total_param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100;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END IF;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On-screen Show (4:3)</PresentationFormat>
  <Paragraphs>434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Rockwell</vt:lpstr>
      <vt:lpstr>Arial</vt:lpstr>
      <vt:lpstr>Calibri</vt:lpstr>
      <vt:lpstr>Arial Narrow</vt:lpstr>
      <vt:lpstr>Times New Roman</vt:lpstr>
      <vt:lpstr>Courier New</vt:lpstr>
      <vt:lpstr>Office Theme</vt:lpstr>
      <vt:lpstr>Lesson 15</vt:lpstr>
      <vt:lpstr>Objectives</vt:lpstr>
      <vt:lpstr>The CREATE PROCEDURE statement</vt:lpstr>
      <vt:lpstr>A stored procedure that updates a table</vt:lpstr>
      <vt:lpstr>A stored procedure that updates a table (cont.)</vt:lpstr>
      <vt:lpstr>The syntax for declaring parameters</vt:lpstr>
      <vt:lpstr>A stored procedure that uses parameters (cont.)</vt:lpstr>
      <vt:lpstr>A script that calls the stored procedure</vt:lpstr>
      <vt:lpstr>A procedure that provides a default  parameter value</vt:lpstr>
      <vt:lpstr>A procedure that provides a default  parameter value (continued)</vt:lpstr>
      <vt:lpstr>The syntax of the SIGNAL statement</vt:lpstr>
      <vt:lpstr>A procedure that raises a predefined exception (continued)</vt:lpstr>
      <vt:lpstr>A statement that calls the procedure</vt:lpstr>
      <vt:lpstr>A procedure that validates data (part 1)</vt:lpstr>
      <vt:lpstr>A procedure that validates data (part 2)</vt:lpstr>
      <vt:lpstr>A procedure that validates data (part 3)</vt:lpstr>
      <vt:lpstr>Two statements that call the stored procedure</vt:lpstr>
      <vt:lpstr>A statement that raises an error</vt:lpstr>
      <vt:lpstr>The syntax for setting a user variable</vt:lpstr>
      <vt:lpstr>Two statements that call these stored procedures</vt:lpstr>
      <vt:lpstr>A stored procedure that uses dynamic SQL</vt:lpstr>
      <vt:lpstr>A stored procedure that uses dynamic SQL (cont.)</vt:lpstr>
      <vt:lpstr>A @dynamic_sql variable at runtime  with parameters inserted</vt:lpstr>
      <vt:lpstr>The syntax of the DROP PROCEDURE statement</vt:lpstr>
      <vt:lpstr>A statement that drops the stored procedure</vt:lpstr>
      <vt:lpstr>PowerPoint Presentation</vt:lpstr>
      <vt:lpstr>Creating Functions</vt:lpstr>
      <vt:lpstr>The syntax of the CREATE FUNCTION statement</vt:lpstr>
      <vt:lpstr>A function that returns the vendor ID</vt:lpstr>
      <vt:lpstr>A SELECT statement that uses the function</vt:lpstr>
      <vt:lpstr>Some of the characteristics for a MySQL function</vt:lpstr>
      <vt:lpstr>A function that gets a random number</vt:lpstr>
      <vt:lpstr>A function that calculates balance due</vt:lpstr>
      <vt:lpstr>A statement that calls  the get_balance_due function</vt:lpstr>
      <vt:lpstr>The syntax of the DROP FUNCTION statement</vt:lpstr>
      <vt:lpstr>A statement that calls  the get_sum_balance_due function</vt:lpstr>
      <vt:lpstr>A statement that drops the function</vt:lpstr>
      <vt:lpstr>A stored procedure in MySQL Workbench</vt:lpstr>
      <vt:lpstr>Operations you can perform in MySQL Workbench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15</dc:title>
  <dc:creator>Samantha Walker</dc:creator>
  <cp:lastModifiedBy>Aspen Olmsted</cp:lastModifiedBy>
  <cp:revision>1</cp:revision>
  <dcterms:created xsi:type="dcterms:W3CDTF">2019-02-12T21:54:52Z</dcterms:created>
  <dcterms:modified xsi:type="dcterms:W3CDTF">2020-07-07T20:53:46Z</dcterms:modified>
</cp:coreProperties>
</file>