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rial Narrow" panose="020B06060202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iRF7r4Z8DUolwCZyb3cKJ7y+J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C14,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2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C14,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1271100" y="1728800"/>
            <a:ext cx="22968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14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304800" y="2227400"/>
            <a:ext cx="4229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use transactions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and locking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Concurrency Issues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four types of concurrency problems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locking can prevent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Lost updates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Dirty reads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Nonrepeatable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reads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Phantom reads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concurrency problems prevented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by each transaction isolation level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13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Isolation level         </a:t>
            </a:r>
            <a: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    Problems </a:t>
            </a: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prevented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READ UNCOMMITTED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dirty="0"/>
          </a:p>
          <a:p>
            <a:pPr marL="342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READ COMMITTED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Dirty reads</a:t>
            </a:r>
            <a:endParaRPr dirty="0"/>
          </a:p>
          <a:p>
            <a:pPr marL="3200400" marR="0" lvl="0" indent="-285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REPEATABLE READ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Dirty reads, lost updates,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nonrepeatable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reads</a:t>
            </a:r>
            <a:endParaRPr dirty="0"/>
          </a:p>
          <a:p>
            <a:pPr marL="3543300" marR="0" lvl="0" indent="-3200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All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SET TRANSACTION ISOLATION LEVEL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SET {GLOBAL|SESSION} TRANSACTION ISOLATION LEVEL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{READ UNCOMMITTED|READ COMMITTED|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REPEATABLE READ|SERIALIZABLE}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Set the level to SERIALIZABLE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the next transaction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SET TRANSACTION ISOLATION LEVEL SERIALIZABLE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Set the level to READ </a:t>
            </a: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UNCOMMITTED for 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current 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session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SET SESSION TRANSACTION ISOLATION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LEVEL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READ UNCOMMITTED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Set the level to READ </a:t>
            </a: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COMMITTED for 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all sessions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SET GLOBAL TRANSACTION ISOLATION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LEVEL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READ COMMITTED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transactions that show how to work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locking reads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Transaction A</a:t>
            </a:r>
            <a:endParaRPr sz="210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-- lock row with rep_id of 2 in parent table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sales_reps WHERE rep_id = 2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 SHARE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-- Transaction B waits for transaction A to finish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-- Transaction C returns an error immediately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-- Transaction D skips the locked row and returns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--     the other rows immediately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-- insert row with rep_id of 2 into child table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INSERT INTO sales_totals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(rep_id, sales_year, sales_total)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VALUES (2, 2019, 138193.69);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COMMIT;  -- Transaction B executes now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transactions that show how to work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locking reads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838200" y="1255187"/>
            <a:ext cx="7391400" cy="476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B</a:t>
            </a:r>
            <a:endParaRPr sz="2100" b="1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sales_reps WHERE rep_id &lt; 5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 UPDATE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C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sales_reps WHERE rep_id &lt; 5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 UPDATE NOWAIT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D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sales_reps WHERE rep_id &lt; 5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 UPDATE SKIP LOCKED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test the transactions for locking reads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Open a separate connection for transaction A and one of the other transactions.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Execute one statement at a time, alternating between the two transactions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statements that illustrate deadlocking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A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savings SET balance = balance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checking SET balance = balance +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B (possible deadlock)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checking SET balance = balance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savings SET balance = balance +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B (prevents deadlocks)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savings SET balance = balance +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checking SET balance = balance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transfer_amount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prevent deadlocks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Don’t allow transactions to remain open for very long.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Don’t use a transaction isolation level higher than necessary.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Make large changes when you can be assured of nearly exclusive access.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Consider locking when coding your transactions.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Given a set of SQL statements to be combined into a transaction, write a script that begins, commits, and rolls back the transaction.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transactions.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save points.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way locking helps prevent concurrency problems.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way the transaction isolation level affects concurrency problems and performance.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options for locking selected rows and how they can prevent concurrency problems.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a deadlock.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three techniques that can reduce deadlocks.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with a transaction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CONTINUE HANDLER FOR 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INSERT INTO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VALUES (115, 34, 'ZXA-080',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'2018-01-18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14092.59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0,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3,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'2018-04-18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', NULL);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VALUES (115, 1, 160,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4447.23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'HW upgrade');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914400" y="454952"/>
            <a:ext cx="7315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with a transaction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INSERT INTO invoice_line_items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VALUES (115, 2, 167, 9645.36, 'OS upgrade');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IF sql_error = FALSE THEN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COMMIT;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SELECT 'The transaction was committed.';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ROLLBACK;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SELECT 'The transaction was rolled back.';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When to use transactions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 you code two or more INSERT, UPDATE, or DELETE statements that affect related data.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 you move rows from one table to another table by using INSERT and DELETE statements.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Whenever the failure of an INSERT, UPDATE, or DELETE statement would violate data integrity.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script that uses save points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SAVEPOINT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before_invoice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(115, 34, 'ZXA-080', '2018-01-18',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14092.59, 0, 0, 3, '2018-04-18', NULL);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SAVEPOINT before_line_item1;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(115, 1, 160, 4447.23,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'HW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upgrade');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SAVEPOINT before_line_item2;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script that uses save points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INSERT INTO invoice_line_items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VALUES (115, 2, 167, 9645.36,'OS upgrade');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ROLLBACK TO SAVEPOINT before_line_item2;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ROLLBACK TO SAVEPOINT before_line_item1;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ROLLBACK TO SAVEPOINT before_invoice;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544946" y="568281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transactions that retrieve and then modify the data in the same row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247073" y="1466273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A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invoices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+ 100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6;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the SELECT statement in Transaction B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    won't show the updated data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the UPDATE statement in Transaction B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    will wait for transaction A to finish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the SELECT statement in Transaction B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    will display the updated data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the UPDATE statement in Transaction B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    will execute immediately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406400" y="384905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transactions that retrieve and then modify the data in the same row (continued)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9"/>
          <p:cNvSpPr txBox="1">
            <a:spLocks noGrp="1"/>
          </p:cNvSpPr>
          <p:nvPr>
            <p:ph type="body" idx="1"/>
          </p:nvPr>
        </p:nvSpPr>
        <p:spPr>
          <a:xfrm>
            <a:off x="330200" y="1304636"/>
            <a:ext cx="7391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Transaction B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6;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invoices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+ 200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6;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test these transactions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Open a separate connection for each transaction.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Execute one statement at a time, alternating between the two transactions.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638</Words>
  <Application>Microsoft Office PowerPoint</Application>
  <PresentationFormat>On-screen Show (4:3)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Rockwell</vt:lpstr>
      <vt:lpstr>Arial</vt:lpstr>
      <vt:lpstr>Calibri</vt:lpstr>
      <vt:lpstr>Arial Narrow</vt:lpstr>
      <vt:lpstr>Times New Roman</vt:lpstr>
      <vt:lpstr>Courier New</vt:lpstr>
      <vt:lpstr>Noto Sans Symbols</vt:lpstr>
      <vt:lpstr>Office Theme</vt:lpstr>
      <vt:lpstr>Lesson 14</vt:lpstr>
      <vt:lpstr>Objectives</vt:lpstr>
      <vt:lpstr>A stored procedure with a transaction</vt:lpstr>
      <vt:lpstr>A stored procedure with a transaction (continued)</vt:lpstr>
      <vt:lpstr>When to use transactions</vt:lpstr>
      <vt:lpstr>A script that uses save points</vt:lpstr>
      <vt:lpstr>A script that uses save points (continued)</vt:lpstr>
      <vt:lpstr>Two transactions that retrieve and then modify the data in the same row</vt:lpstr>
      <vt:lpstr>Two transactions that retrieve and then modify the data in the same row (continued)</vt:lpstr>
      <vt:lpstr>PowerPoint Presentation</vt:lpstr>
      <vt:lpstr>Concurrency Issues</vt:lpstr>
      <vt:lpstr>The four types of concurrency problems that locking can prevent</vt:lpstr>
      <vt:lpstr>The concurrency problems prevented  by each transaction isolation level</vt:lpstr>
      <vt:lpstr>The syntax of the SET TRANSACTION ISOLATION LEVEL statement</vt:lpstr>
      <vt:lpstr>Four transactions that show how to work  with locking reads</vt:lpstr>
      <vt:lpstr>Four transactions that show how to work  with locking reads (continued)</vt:lpstr>
      <vt:lpstr>How to test the transactions for locking reads</vt:lpstr>
      <vt:lpstr>UPDATE statements that illustrate deadlocking </vt:lpstr>
      <vt:lpstr>How to prevent deadlocks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Samantha Walker</dc:creator>
  <cp:lastModifiedBy>Aspen Olmsted</cp:lastModifiedBy>
  <cp:revision>2</cp:revision>
  <dcterms:created xsi:type="dcterms:W3CDTF">2019-02-12T20:10:51Z</dcterms:created>
  <dcterms:modified xsi:type="dcterms:W3CDTF">2020-07-07T18:41:26Z</dcterms:modified>
</cp:coreProperties>
</file>