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Rockwell" panose="02060603020205020403" pitchFamily="18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vFFpEs/EVBRTcBiQAdect6Ci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33" name="Google Shape;3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6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941150" y="1655700"/>
            <a:ext cx="233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12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522350" y="2209800"/>
            <a:ext cx="3168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create views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that names all of its columns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the CREATE VIEW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invoices_outstanding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(invoice_number, invoice_date,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balance_due)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invoice_number, invoice_date,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invoice_total - payment_total - credit_total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invoice_total - payment_total - credit_total &gt; 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that names just the calculated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its SELECT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p11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invoices_outstanding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invoice_number, invoice_date,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invoice_total - payment_total - credit_total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AS balance_due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invoice_total - payment_total - credit_total &gt; 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that summarizes invoices by vendor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invoice_summary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vendor_name,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COUNT(*) AS invoice_count,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SUM(invoice_total) AS invoice_total_sum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vendors JOIN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GROUP BY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Updateable Views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Requirements for creating updatable views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1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select list can’t include a DISTINCT clause.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select list can’t include aggregate functions.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SELECT statement can’t include a GROUP BY or HAVING clause.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view can’t include the UNION operator.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CREATE VIEW statement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creates an updatable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OR REPLACE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balance_due_view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FROM vendors JOIN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ON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vendors.vendor_id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invoices.vendor_id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UPDATE statement that uses the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balance_due_view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300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'9982771'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UPDATE statement that attempts to 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view to update a calculated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balance_due_view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'9982771'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1348. Column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is not updatable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updatable view that has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WITH CHECK OPTION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543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OR REPLACE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vendor_payment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FROM vendors JOIN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ON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vendors.vendor_id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invoices.vendor_id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&gt;=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WITH CHECK OPTION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If you use WITH CHECK OPTION…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 error will occur if you try to modify a row so it’s no longer included in the view.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displays a row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from the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vendor_payment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invoice_number = 'P-0608'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2"/>
          </p:nvPr>
        </p:nvSpPr>
        <p:spPr>
          <a:xfrm>
            <a:off x="812800" y="2362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4" name="Google Shape;284;p19" descr="See page 39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391" y="2905495"/>
            <a:ext cx="6657409" cy="41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and use views, including read-only and updatable views.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R="27432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+mj-lt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a view.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R="27432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+mj-lt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benefits of using views.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R="27432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+mj-lt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Given a view, determine whether it is updatable.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R="27432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+mj-lt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effect of the WITH CHECK OPTION clause on an updatable view.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UPDATE statement that updates the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vendor_payment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400.00,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'2018-08-01'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'P-0608'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2"/>
          </p:nvPr>
        </p:nvSpPr>
        <p:spPr>
          <a:xfrm>
            <a:off x="812800" y="3276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row data after the update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2" name="Google Shape;292;p20" descr="See page 39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828473"/>
            <a:ext cx="6657409" cy="41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914400" y="7853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UPDATE statement that attempts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update the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vendor_payment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30000.00,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'2018-08-01'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'P-0608';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1369. CHECK OPTION failed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ap.vendor_payment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an updatable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4" name="Google Shape;304;p2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ibm_invoices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invoice_number, invoice_date,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vendor_id = 34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body" idx="2"/>
          </p:nvPr>
        </p:nvSpPr>
        <p:spPr>
          <a:xfrm>
            <a:off x="812800" y="2362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contents of the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6" name="Google Shape;306;p22" descr="See page 39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13082" y="2862859"/>
            <a:ext cx="6992718" cy="60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INSERT statement that fails due to columns that don’t have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ibm_invoices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('RA23988', '2018-07-31',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417.34)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 smtClean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Code: 1423. Field of view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ap.ibm_invoices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underlying table doesn't have a default value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DELETE statement that fails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due to a foreign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ibm_invoices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'Q545443'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1451. Cannot delete or update a parent row: a foreign key constraint fails ('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', CONSTRAINT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line_items_fk_invoices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FOREIGN KEY ('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') REFERENCES 'invoices' ('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DELETE statements that succeed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(SELECT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FROM invoices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'Q545443');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ibm_invoices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'Q545443';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 row affected)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0" name="Google Shape;330;p2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vendors_sw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 ('CA','AZ','NV','NM')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replaces the view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a new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OR REPLACE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vendors_sw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 ('CA','AZ','NV','NM','UT','CO')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vendors_sw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CREATE VIEW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VIEW vendors_min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vendor_name, vendor_state, vendor_phone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vendors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body" idx="2"/>
          </p:nvPr>
        </p:nvSpPr>
        <p:spPr>
          <a:xfrm>
            <a:off x="812800" y="2133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virtual table that’s represented by the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5" name="Google Shape;185;p3" descr="See page 3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199" y="2634259"/>
            <a:ext cx="6477001" cy="10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 txBox="1">
            <a:spLocks noGrp="1"/>
          </p:cNvSpPr>
          <p:nvPr>
            <p:ph type="body" idx="4"/>
          </p:nvPr>
        </p:nvSpPr>
        <p:spPr>
          <a:xfrm>
            <a:off x="762000" y="3733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vendors_min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vendor_state = 'CA'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2"/>
          </p:nvPr>
        </p:nvSpPr>
        <p:spPr>
          <a:xfrm>
            <a:off x="812800" y="2209800"/>
            <a:ext cx="799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returned by the SELECT statement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4" name="Google Shape;194;p4" descr="See page 3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39158"/>
            <a:ext cx="6834208" cy="1298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>
            <a:spLocks noGrp="1"/>
          </p:cNvSpPr>
          <p:nvPr>
            <p:ph type="body" idx="4"/>
          </p:nvPr>
        </p:nvSpPr>
        <p:spPr>
          <a:xfrm>
            <a:off x="838200" y="4158259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(75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UPDATE statement that uses the view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update the base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vendors_min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vendor_phone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'(800) 555-3941'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'Register of Copyrights'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view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vendors_min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benefits provided by views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Design independence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Data security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Simplified queries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Updatability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CREATE VIEW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[OR REPLACE]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view_name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[(column_alias_1[, column_alias_2]...)]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select_statement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[WITH CHECK OPTION]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of vendors that have invoices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vendors_phone_list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vendor_contact_last_name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vendor_contact_first_name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vendor_phone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FROM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(SELECT DISTINCT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FROM invoices)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that uses a join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vendor_invoices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vendor_name, invoice_number, invoice_date,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invoice_total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vendors JOIN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view that uses a LIMIT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OR REPLACE VIEW top5_invoice_totals AS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vendor_id,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ORDER BY invoice_total DESC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LIMIT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958</Words>
  <Application>Microsoft Office PowerPoint</Application>
  <PresentationFormat>On-screen Show (4:3)</PresentationFormat>
  <Paragraphs>179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Narrow</vt:lpstr>
      <vt:lpstr>Times New Roman</vt:lpstr>
      <vt:lpstr>Courier New</vt:lpstr>
      <vt:lpstr>Rockwell</vt:lpstr>
      <vt:lpstr>Arial</vt:lpstr>
      <vt:lpstr>Calibri</vt:lpstr>
      <vt:lpstr>Office Theme</vt:lpstr>
      <vt:lpstr>Lesson 12</vt:lpstr>
      <vt:lpstr>Objectives</vt:lpstr>
      <vt:lpstr>A CREATE VIEW statement</vt:lpstr>
      <vt:lpstr>A SELECT statement that uses the view</vt:lpstr>
      <vt:lpstr>An UPDATE statement that uses the view  to update the base table</vt:lpstr>
      <vt:lpstr>Some of the benefits provided by views</vt:lpstr>
      <vt:lpstr>The syntax of the CREATE VIEW statement</vt:lpstr>
      <vt:lpstr>A view that uses a join</vt:lpstr>
      <vt:lpstr>A view that uses a LIMIT clause</vt:lpstr>
      <vt:lpstr>A view that names all of its columns  in the CREATE VIEW clause</vt:lpstr>
      <vt:lpstr>A view that names just the calculated column  in its SELECT clause</vt:lpstr>
      <vt:lpstr>A view that summarizes invoices by vendor</vt:lpstr>
      <vt:lpstr>PowerPoint Presentation</vt:lpstr>
      <vt:lpstr>Updateable Views</vt:lpstr>
      <vt:lpstr>Requirements for creating updatable views</vt:lpstr>
      <vt:lpstr>A CREATE VIEW statement  that creates an updatable view</vt:lpstr>
      <vt:lpstr>An UPDATE statement that attempts to use  the view to update a calculated column</vt:lpstr>
      <vt:lpstr>An updatable view that has  a WITH CHECK OPTION clause</vt:lpstr>
      <vt:lpstr>A SELECT statement that displays a row  from the view</vt:lpstr>
      <vt:lpstr>An UPDATE statement that updates the view</vt:lpstr>
      <vt:lpstr>An UPDATE statement that attempts  to update the view</vt:lpstr>
      <vt:lpstr>A statement that creates an updatable view</vt:lpstr>
      <vt:lpstr>An INSERT statement that fails due to columns that don’t have values</vt:lpstr>
      <vt:lpstr>A DELETE statement that fails  due to a foreign key constraint</vt:lpstr>
      <vt:lpstr>Two DELETE statements that succeed</vt:lpstr>
      <vt:lpstr>A statement that creates a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</dc:title>
  <dc:creator>Samantha Walker</dc:creator>
  <cp:lastModifiedBy>Aspen Olmsted</cp:lastModifiedBy>
  <cp:revision>3</cp:revision>
  <dcterms:created xsi:type="dcterms:W3CDTF">2019-02-12T17:35:18Z</dcterms:created>
  <dcterms:modified xsi:type="dcterms:W3CDTF">2020-07-06T19:55:48Z</dcterms:modified>
</cp:coreProperties>
</file>