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3" r:id="rId3"/>
    <p:sldId id="314" r:id="rId4"/>
    <p:sldId id="305" r:id="rId5"/>
    <p:sldId id="317" r:id="rId6"/>
    <p:sldId id="315" r:id="rId7"/>
    <p:sldId id="316" r:id="rId8"/>
    <p:sldId id="3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B147CEF2-2746-4670-97CF-792702496166}">
          <p14:sldIdLst>
            <p14:sldId id="260"/>
          </p14:sldIdLst>
        </p14:section>
        <p14:section name="Specializing Section" id="{9EF31807-B96B-48BA-ADF5-24C484FE3886}">
          <p14:sldIdLst>
            <p14:sldId id="303"/>
            <p14:sldId id="314"/>
          </p14:sldIdLst>
        </p14:section>
        <p14:section name="Service Section" id="{D8C273D0-31B5-4895-98C6-13C3A2EE44A6}">
          <p14:sldIdLst>
            <p14:sldId id="305"/>
            <p14:sldId id="317"/>
          </p14:sldIdLst>
        </p14:section>
        <p14:section name="Established Section" id="{89FB37DF-BBFA-467A-A107-28EB8B78017F}">
          <p14:sldIdLst>
            <p14:sldId id="315"/>
            <p14:sldId id="316"/>
          </p14:sldIdLst>
        </p14:section>
        <p14:section name="Logo Section" id="{43C4E749-ABBE-4BD6-B3F4-E7D5AA100B24}">
          <p14:sldIdLst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2325-EF8D-428A-A41B-30813E70F89E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63BE-ED7F-4AA9-A5D8-475A275E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Cynergy\Documents\Sun's documents\Workspace\pixel3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7" r="11457"/>
          <a:stretch/>
        </p:blipFill>
        <p:spPr bwMode="auto">
          <a:xfrm>
            <a:off x="-6272378" y="-15400474"/>
            <a:ext cx="17144600" cy="357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682006"/>
            <a:ext cx="5638800" cy="400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4281EB"/>
                </a:solidFill>
              </a:rPr>
              <a:t>The industry leader of mobile device</a:t>
            </a:r>
            <a:endParaRPr lang="en-US" sz="2800" b="1" dirty="0">
              <a:solidFill>
                <a:srgbClr val="4281EB"/>
              </a:solidFill>
            </a:endParaRPr>
          </a:p>
        </p:txBody>
      </p:sp>
      <p:pic>
        <p:nvPicPr>
          <p:cNvPr id="1026" name="Picture 2" descr="C:\Users\Cynergy\Documents\Sun's documents\Workspace\cynerg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30" y="2057400"/>
            <a:ext cx="3214688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43096" y="-112849"/>
            <a:ext cx="315727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Cynergy\Documents\Sun's documents\Workspace\pixel3b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r="11456"/>
          <a:stretch/>
        </p:blipFill>
        <p:spPr bwMode="auto">
          <a:xfrm>
            <a:off x="1785671" y="1371600"/>
            <a:ext cx="1028503" cy="21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ynergy\Documents\Sun's documents\Workspace\pixel3w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7" r="11457"/>
          <a:stretch/>
        </p:blipFill>
        <p:spPr bwMode="auto">
          <a:xfrm>
            <a:off x="1785671" y="1388638"/>
            <a:ext cx="1028476" cy="21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66771 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8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0.66736 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>
            <a:off x="3322320" y="1709382"/>
            <a:ext cx="2468880" cy="2468880"/>
          </a:xfrm>
          <a:prstGeom prst="arc">
            <a:avLst>
              <a:gd name="adj1" fmla="val 16205450"/>
              <a:gd name="adj2" fmla="val 4088190"/>
            </a:avLst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14800"/>
            <a:ext cx="4114800" cy="0"/>
          </a:xfrm>
          <a:prstGeom prst="line">
            <a:avLst/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3322320" y="1709382"/>
            <a:ext cx="2468880" cy="2468880"/>
          </a:xfrm>
          <a:prstGeom prst="arc">
            <a:avLst>
              <a:gd name="adj1" fmla="val 6637200"/>
              <a:gd name="adj2" fmla="val 16208827"/>
            </a:avLst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029200" y="4114800"/>
            <a:ext cx="4114800" cy="0"/>
          </a:xfrm>
          <a:prstGeom prst="line">
            <a:avLst/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895600" y="2680932"/>
            <a:ext cx="519752" cy="384048"/>
            <a:chOff x="2895600" y="2800350"/>
            <a:chExt cx="519752" cy="384048"/>
          </a:xfrm>
        </p:grpSpPr>
        <p:sp>
          <p:nvSpPr>
            <p:cNvPr id="12" name="Rounded Rectangle 11"/>
            <p:cNvSpPr/>
            <p:nvPr/>
          </p:nvSpPr>
          <p:spPr>
            <a:xfrm>
              <a:off x="2895600" y="2800350"/>
              <a:ext cx="484632" cy="38404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95312" y="2981068"/>
              <a:ext cx="320040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99760" y="2728700"/>
            <a:ext cx="507434" cy="384048"/>
            <a:chOff x="5699760" y="2848118"/>
            <a:chExt cx="507434" cy="384048"/>
          </a:xfrm>
        </p:grpSpPr>
        <p:sp>
          <p:nvSpPr>
            <p:cNvPr id="28" name="Rounded Rectangle 27"/>
            <p:cNvSpPr/>
            <p:nvPr/>
          </p:nvSpPr>
          <p:spPr>
            <a:xfrm>
              <a:off x="5722562" y="2848118"/>
              <a:ext cx="484632" cy="38404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699760" y="3042484"/>
              <a:ext cx="320040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114800" y="3804882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C:\Users\Cynergy\Downloads\iconfinder_7_avatar_275458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22" y="25812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Cynergy\Downloads\iconfinder_8_avatar_27545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769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Cynergy\Downloads\iconfinder_9_avatar_27545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95" y="27142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Cynergy\Downloads\iconfinder_10_avatar_27545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67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Cynergy\Downloads\iconfinder_11_avatar_275457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762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Cynergy\Downloads\iconfinder_12_avatar_275457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573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:\Users\Cynergy\Downloads\iconfinder_1_avatar_275457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38" y="32670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Cynergy\Downloads\iconfinder_2_avatar_275457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74" y="271522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Cynergy\Downloads\iconfinder_3_avatar_275457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38" y="21769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Cynergy\Downloads\iconfinder_4_avatar_275458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4523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C:\Users\Cynergy\Downloads\iconfinder_5_avatar_275458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01" y="25812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57" y="1766532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0051" y="1799911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373084" y="1361876"/>
            <a:ext cx="381000" cy="483387"/>
            <a:chOff x="4373084" y="1481294"/>
            <a:chExt cx="381000" cy="483387"/>
          </a:xfrm>
        </p:grpSpPr>
        <p:sp>
          <p:nvSpPr>
            <p:cNvPr id="4" name="Rounded Rectangle 3"/>
            <p:cNvSpPr/>
            <p:nvPr/>
          </p:nvSpPr>
          <p:spPr>
            <a:xfrm>
              <a:off x="4373084" y="1481294"/>
              <a:ext cx="381000" cy="4183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56760" y="1644641"/>
              <a:ext cx="0" cy="32004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441" y="438150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2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unghwan.Jung\Documents\Sun's documents\Videos\About Us\Images\02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97" y="438150"/>
            <a:ext cx="6723063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127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 Same Side Corner Rectangle 6"/>
          <p:cNvSpPr/>
          <p:nvPr/>
        </p:nvSpPr>
        <p:spPr>
          <a:xfrm>
            <a:off x="2362200" y="3261661"/>
            <a:ext cx="7086600" cy="81610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3505200" y="2448306"/>
            <a:ext cx="5943600" cy="81610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4648200" y="1632204"/>
            <a:ext cx="4800600" cy="81610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5791200" y="816102"/>
            <a:ext cx="3657600" cy="81610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/>
        </p:nvSpPr>
        <p:spPr>
          <a:xfrm>
            <a:off x="6934200" y="0"/>
            <a:ext cx="2514600" cy="81610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3726418"/>
            <a:ext cx="18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Warranty Service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0" y="2952750"/>
            <a:ext cx="18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Asset Recovery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15000" y="21145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Customer DATA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8000" y="127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Customized Reporting</a:t>
            </a:r>
          </a:p>
        </p:txBody>
      </p:sp>
      <p:pic>
        <p:nvPicPr>
          <p:cNvPr id="5122" name="Picture 2" descr="C:\Users\Cynergy\Documents\Sun's documents\About Us\03_warran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68805"/>
            <a:ext cx="822960" cy="8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ynergy\Documents\Sun's documents\About Us\03_as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2448307"/>
            <a:ext cx="822960" cy="8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ynergy\Documents\Sun's documents\About Us\03_analys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164649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Cynergy\Documents\Sun's documents\About Us\03_repo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839822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513827" y="4067655"/>
            <a:ext cx="5704217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58264" y="3253097"/>
            <a:ext cx="4561936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17429" y="2434019"/>
            <a:ext cx="3400615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39233" y="1615916"/>
            <a:ext cx="2278811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7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36" grpId="1" animBg="1"/>
      <p:bldP spid="37" grpId="1" animBg="1"/>
      <p:bldP spid="38" grpId="1" animBg="1"/>
      <p:bldP spid="10" grpId="1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3044" y="358"/>
            <a:ext cx="1170432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6124" y="1809750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ESTABLISHED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663" y="2190750"/>
            <a:ext cx="2409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1999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66862" y="3007408"/>
            <a:ext cx="1828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4900" y="2835958"/>
            <a:ext cx="2286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2462" y="2664508"/>
            <a:ext cx="2743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05487" y="3007408"/>
            <a:ext cx="18288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5487" y="2835958"/>
            <a:ext cx="2286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05487" y="2664508"/>
            <a:ext cx="2743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7088" y="4358447"/>
            <a:ext cx="240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1999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852736" y="4664893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78416" y="4550190"/>
            <a:ext cx="1188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04096" y="4436293"/>
            <a:ext cx="457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9724" y="4664893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9724" y="4550190"/>
            <a:ext cx="1188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Sunghwan.Jung\Documents\Sun's documents\Videos\About U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350"/>
            <a:ext cx="4438650" cy="710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/>
          <p:cNvSpPr/>
          <p:nvPr/>
        </p:nvSpPr>
        <p:spPr>
          <a:xfrm>
            <a:off x="3649980" y="120015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89559" y="91340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64550" y="204505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24400" y="148623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584135" y="120760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276684" y="174879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89129" y="148623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20810" y="241935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52646" y="283977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953909" y="225021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437283" y="234679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131820" y="255767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33130" y="51435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218830" y="84482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50223" y="172435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00408" y="218056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029446" y="293121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423699" y="209475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070944" y="1349071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81069" y="294513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508968" y="2366507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006586" y="1097611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28040" y="710316"/>
            <a:ext cx="497288" cy="497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37169" y="1794923"/>
            <a:ext cx="409327" cy="409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015740" y="1017270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158783" y="1083696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50250" y="2519736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39524" y="2876550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58703" y="2471199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002364" y="1941443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50250" y="1679547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15863" y="1868225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324600" y="2839776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606248" y="635110"/>
            <a:ext cx="320040" cy="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601610" y="1690977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13261" y="248395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781841" y="3159816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387383" y="256263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58783" y="233403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8703" y="2626250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249" y="265871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unghwan.Jung\Documents\Sun's documents\Videos\About Us\Images\apple_huawe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257937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unghwan.Jung\Documents\Sun's documents\Videos\About Us\Images\apple_pante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10" y="157353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unghwan.Jung\Documents\Sun's documents\Videos\About Us\Images\apple_q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03" y="3334067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unghwan.Jung\Documents\Sun's documents\Videos\About Us\Images\apple_tmob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515" y="230505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unghwan.Jung\Documents\Sun's documents\Videos\About Us\Images\apple_z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09" y="314842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Sunghwan.Jung\Documents\Sun's documents\Videos\About Us\Images\apple_glowforg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19" y="131353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Sunghwan.Jung\Documents\Sun's documents\Videos\About Us\Images\apple_goog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66" y="17243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Sunghwan.Jung\Documents\Sun's documents\Videos\About Us\Images\apple_htc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44" y="160574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70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1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2" presetClass="emph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28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4" dur="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45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25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25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9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25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5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5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9" dur="25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25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25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5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56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7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626" y="0"/>
            <a:ext cx="915062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506759"/>
            <a:ext cx="4589463" cy="43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5" name="Picture 13" descr="C:\Users\Cynergy\Documents\Sun's documents\test\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44" y="209003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C:\Users\Cynergy\Documents\Sun's documents\test\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74" y="2083242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9" name="Picture 17" descr="C:\Users\Cynergy\Documents\Sun's documents\test\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82" y="208423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C:\Users\Cynergy\Documents\Sun's documents\test\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29790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1" name="Picture 19" descr="C:\Users\Cynergy\Documents\Sun's documents\test\e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86" y="207015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C:\Users\Cynergy\Documents\Sun's documents\test\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8" y="217426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3" name="Picture 21" descr="C:\Users\Cynergy\Documents\Sun's documents\test\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70" y="2167456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C:\Users\Cynergy\Documents\Sun's documents\test\y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96" y="2180893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18</Words>
  <Application>Microsoft Office PowerPoint</Application>
  <PresentationFormat>On-screen Show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Windows User</dc:creator>
  <cp:lastModifiedBy>Sunghwan Jung</cp:lastModifiedBy>
  <cp:revision>113</cp:revision>
  <dcterms:created xsi:type="dcterms:W3CDTF">2019-05-24T13:12:33Z</dcterms:created>
  <dcterms:modified xsi:type="dcterms:W3CDTF">2019-06-26T21:22:20Z</dcterms:modified>
</cp:coreProperties>
</file>