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822be6b41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6822be6b41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6822be6b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6822be6b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822be6b41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822be6b41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822be6b41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822be6b41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822be6b41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822be6b41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822be6b41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822be6b41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10" Type="http://schemas.openxmlformats.org/officeDocument/2006/relationships/image" Target="../media/image9.jpg"/><Relationship Id="rId9" Type="http://schemas.openxmlformats.org/officeDocument/2006/relationships/image" Target="../media/image13.jpg"/><Relationship Id="rId5" Type="http://schemas.openxmlformats.org/officeDocument/2006/relationships/image" Target="../media/image11.jpg"/><Relationship Id="rId6" Type="http://schemas.openxmlformats.org/officeDocument/2006/relationships/image" Target="../media/image10.jpg"/><Relationship Id="rId7" Type="http://schemas.openxmlformats.org/officeDocument/2006/relationships/image" Target="../media/image12.jpg"/><Relationship Id="rId8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929250"/>
            <a:ext cx="9144000" cy="15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980"/>
              <a:t>Sistema de monitorización no invasivo del consumo energético</a:t>
            </a:r>
            <a:r>
              <a:rPr lang="es" sz="4380"/>
              <a:t> de un hogar </a:t>
            </a:r>
            <a:endParaRPr sz="43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01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 Perez Efremova - Nicolás Argota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Ivan </a:t>
            </a:r>
            <a:r>
              <a:rPr lang="es"/>
              <a:t>Gonzalez</a:t>
            </a:r>
            <a:r>
              <a:rPr lang="es"/>
              <a:t> Martinez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41075" y="3850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13/10/2022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762" y="67716"/>
            <a:ext cx="2210726" cy="2267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4642" y="13"/>
            <a:ext cx="2269358" cy="25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0249" y="2682213"/>
            <a:ext cx="2370525" cy="245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0850" y="25"/>
            <a:ext cx="2355701" cy="2683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-10"/>
            <a:ext cx="2355701" cy="24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77450" y="2683851"/>
            <a:ext cx="2472924" cy="245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14826" y="2571738"/>
            <a:ext cx="2562600" cy="255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" y="2666163"/>
            <a:ext cx="2355701" cy="24903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11700" y="-69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Electrodomésticos del hogar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863" y="152400"/>
            <a:ext cx="799227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663" y="745275"/>
            <a:ext cx="6548674" cy="405325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311700" y="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funcional: NILM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25" y="1370050"/>
            <a:ext cx="8839204" cy="358661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AGGREGATED DATA COLLECTION TO DISAGREGATED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35">
                <a:solidFill>
                  <a:srgbClr val="333333"/>
                </a:solidFill>
                <a:highlight>
                  <a:srgbClr val="FFFFFF"/>
                </a:highlight>
              </a:rPr>
              <a:t>(G. W. Hart, "Nonintrusive Appliance Load Monitoring", </a:t>
            </a:r>
            <a:r>
              <a:rPr b="1" i="1" lang="es" sz="2435">
                <a:solidFill>
                  <a:srgbClr val="333333"/>
                </a:solidFill>
                <a:highlight>
                  <a:srgbClr val="FFFFFF"/>
                </a:highlight>
              </a:rPr>
              <a:t>Proceedings of the IEEE</a:t>
            </a:r>
            <a:r>
              <a:rPr b="1" lang="es" sz="2435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  <a:endParaRPr b="1" sz="3885"/>
          </a:p>
        </p:txBody>
      </p:sp>
      <p:sp>
        <p:nvSpPr>
          <p:cNvPr id="87" name="Google Shape;87;p17"/>
          <p:cNvSpPr txBox="1"/>
          <p:nvPr/>
        </p:nvSpPr>
        <p:spPr>
          <a:xfrm>
            <a:off x="6337150" y="792625"/>
            <a:ext cx="273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temporal, frecuencias, transitorios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34704" l="0" r="0" t="0"/>
          <a:stretch/>
        </p:blipFill>
        <p:spPr>
          <a:xfrm>
            <a:off x="1967700" y="822375"/>
            <a:ext cx="6150250" cy="3159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864225" y="2502050"/>
            <a:ext cx="273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 Hardware ( Sensor, acondicionamiento de la señal y microcontrolador +wifi)</a:t>
            </a:r>
            <a:endParaRPr sz="1200"/>
          </a:p>
        </p:txBody>
      </p:sp>
      <p:sp>
        <p:nvSpPr>
          <p:cNvPr id="94" name="Google Shape;94;p18"/>
          <p:cNvSpPr txBox="1"/>
          <p:nvPr/>
        </p:nvSpPr>
        <p:spPr>
          <a:xfrm>
            <a:off x="4572000" y="939950"/>
            <a:ext cx="273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Servicios de Cloud : IoT Core, DynamoDB,S3</a:t>
            </a:r>
            <a:endParaRPr/>
          </a:p>
        </p:txBody>
      </p:sp>
      <p:cxnSp>
        <p:nvCxnSpPr>
          <p:cNvPr id="95" name="Google Shape;95;p18"/>
          <p:cNvCxnSpPr/>
          <p:nvPr/>
        </p:nvCxnSpPr>
        <p:spPr>
          <a:xfrm flipH="1">
            <a:off x="4572000" y="3786750"/>
            <a:ext cx="1296300" cy="52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6800" y="3887670"/>
            <a:ext cx="2215198" cy="12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311700" y="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Arquitectura técnica</a:t>
            </a:r>
            <a:endParaRPr sz="2600"/>
          </a:p>
        </p:txBody>
      </p:sp>
      <p:sp>
        <p:nvSpPr>
          <p:cNvPr id="98" name="Google Shape;98;p18"/>
          <p:cNvSpPr txBox="1"/>
          <p:nvPr/>
        </p:nvSpPr>
        <p:spPr>
          <a:xfrm>
            <a:off x="5012875" y="4038363"/>
            <a:ext cx="3986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Dasboard del consumo en el hogar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Timeline  del consumo en el hogar ( Min,Hr,Day,Wk,Mo)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Diagrama de barras apilado del consumo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Conversión del Kw/hora a €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00" y="550000"/>
            <a:ext cx="7885424" cy="445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311700" y="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MÍNIMO PRODUCTO REALIZABLE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