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C405E-4659-4042-95F9-EAD2FE49F83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</dgm:pt>
    <dgm:pt modelId="{55178301-96F3-460C-BC54-CAB017F97FE2}">
      <dgm:prSet phldrT="[Texto]"/>
      <dgm:spPr/>
      <dgm:t>
        <a:bodyPr/>
        <a:lstStyle/>
        <a:p>
          <a:r>
            <a:rPr lang="es-ES" dirty="0" smtClean="0"/>
            <a:t>Entradas</a:t>
          </a:r>
          <a:endParaRPr lang="es-CO" dirty="0"/>
        </a:p>
      </dgm:t>
    </dgm:pt>
    <dgm:pt modelId="{DDB36489-5890-4650-A8B8-0567DDD3D249}" type="parTrans" cxnId="{E53CC941-1C1E-4652-86C1-D185812A330C}">
      <dgm:prSet/>
      <dgm:spPr/>
      <dgm:t>
        <a:bodyPr/>
        <a:lstStyle/>
        <a:p>
          <a:endParaRPr lang="es-CO"/>
        </a:p>
      </dgm:t>
    </dgm:pt>
    <dgm:pt modelId="{C1B0AD31-D5ED-4704-8139-511F7184B742}" type="sibTrans" cxnId="{E53CC941-1C1E-4652-86C1-D185812A330C}">
      <dgm:prSet/>
      <dgm:spPr/>
      <dgm:t>
        <a:bodyPr/>
        <a:lstStyle/>
        <a:p>
          <a:endParaRPr lang="es-CO"/>
        </a:p>
      </dgm:t>
    </dgm:pt>
    <dgm:pt modelId="{C7E2A6F2-6696-48F8-BD29-AC4BCE4F99B3}">
      <dgm:prSet phldrT="[Texto]"/>
      <dgm:spPr/>
      <dgm:t>
        <a:bodyPr/>
        <a:lstStyle/>
        <a:p>
          <a:r>
            <a:rPr lang="es-ES" dirty="0" smtClean="0"/>
            <a:t>Proceso</a:t>
          </a:r>
          <a:endParaRPr lang="es-CO" dirty="0"/>
        </a:p>
      </dgm:t>
    </dgm:pt>
    <dgm:pt modelId="{C742FCE6-D787-4654-8710-8D75A978EF03}" type="parTrans" cxnId="{FEF3BB8B-4BFE-4D15-9C6B-16E938C46346}">
      <dgm:prSet/>
      <dgm:spPr/>
      <dgm:t>
        <a:bodyPr/>
        <a:lstStyle/>
        <a:p>
          <a:endParaRPr lang="es-CO"/>
        </a:p>
      </dgm:t>
    </dgm:pt>
    <dgm:pt modelId="{0108A778-16E9-4044-953C-4CB85B0BA9A3}" type="sibTrans" cxnId="{FEF3BB8B-4BFE-4D15-9C6B-16E938C46346}">
      <dgm:prSet/>
      <dgm:spPr/>
      <dgm:t>
        <a:bodyPr/>
        <a:lstStyle/>
        <a:p>
          <a:endParaRPr lang="es-CO"/>
        </a:p>
      </dgm:t>
    </dgm:pt>
    <dgm:pt modelId="{03638E21-BDDA-4A45-8437-2321C2930EBD}">
      <dgm:prSet phldrT="[Texto]"/>
      <dgm:spPr/>
      <dgm:t>
        <a:bodyPr/>
        <a:lstStyle/>
        <a:p>
          <a:r>
            <a:rPr lang="es-ES" dirty="0" smtClean="0"/>
            <a:t>Salida</a:t>
          </a:r>
          <a:endParaRPr lang="es-CO" dirty="0"/>
        </a:p>
      </dgm:t>
    </dgm:pt>
    <dgm:pt modelId="{29AFB55E-54CC-4AAA-AFE4-C781C1D93824}" type="parTrans" cxnId="{9B7D9BE9-C019-4391-B548-2D60E15311B7}">
      <dgm:prSet/>
      <dgm:spPr/>
      <dgm:t>
        <a:bodyPr/>
        <a:lstStyle/>
        <a:p>
          <a:endParaRPr lang="es-CO"/>
        </a:p>
      </dgm:t>
    </dgm:pt>
    <dgm:pt modelId="{7868EA5B-58B1-42C6-9919-CAB6C732BFF6}" type="sibTrans" cxnId="{9B7D9BE9-C019-4391-B548-2D60E15311B7}">
      <dgm:prSet/>
      <dgm:spPr/>
      <dgm:t>
        <a:bodyPr/>
        <a:lstStyle/>
        <a:p>
          <a:endParaRPr lang="es-CO"/>
        </a:p>
      </dgm:t>
    </dgm:pt>
    <dgm:pt modelId="{B45C4695-27D9-4F2E-B2AC-EA92C97317F5}" type="pres">
      <dgm:prSet presAssocID="{DD9C405E-4659-4042-95F9-EAD2FE49F831}" presName="rootnode" presStyleCnt="0">
        <dgm:presLayoutVars>
          <dgm:chMax/>
          <dgm:chPref/>
          <dgm:dir/>
          <dgm:animLvl val="lvl"/>
        </dgm:presLayoutVars>
      </dgm:prSet>
      <dgm:spPr/>
    </dgm:pt>
    <dgm:pt modelId="{0A7569E8-B12F-4CD5-A8E9-9C09A135762F}" type="pres">
      <dgm:prSet presAssocID="{55178301-96F3-460C-BC54-CAB017F97FE2}" presName="composite" presStyleCnt="0"/>
      <dgm:spPr/>
    </dgm:pt>
    <dgm:pt modelId="{C38DF531-19D6-4DFC-BF6D-60F83CB11D0C}" type="pres">
      <dgm:prSet presAssocID="{55178301-96F3-460C-BC54-CAB017F97FE2}" presName="bentUpArrow1" presStyleLbl="alignImgPlace1" presStyleIdx="0" presStyleCnt="2"/>
      <dgm:spPr/>
    </dgm:pt>
    <dgm:pt modelId="{1B5205CA-22CA-40E2-94DA-E584242F6D05}" type="pres">
      <dgm:prSet presAssocID="{55178301-96F3-460C-BC54-CAB017F97FE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835989C-0BF3-4040-8F45-D3529C826DED}" type="pres">
      <dgm:prSet presAssocID="{55178301-96F3-460C-BC54-CAB017F97FE2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2E96281-94BD-468E-B84A-DC624066455D}" type="pres">
      <dgm:prSet presAssocID="{C1B0AD31-D5ED-4704-8139-511F7184B742}" presName="sibTrans" presStyleCnt="0"/>
      <dgm:spPr/>
    </dgm:pt>
    <dgm:pt modelId="{E72852D0-2CEF-4074-A5B4-39EE3E4C5655}" type="pres">
      <dgm:prSet presAssocID="{C7E2A6F2-6696-48F8-BD29-AC4BCE4F99B3}" presName="composite" presStyleCnt="0"/>
      <dgm:spPr/>
    </dgm:pt>
    <dgm:pt modelId="{39EB902F-79B5-4F72-A682-E322750CCCDA}" type="pres">
      <dgm:prSet presAssocID="{C7E2A6F2-6696-48F8-BD29-AC4BCE4F99B3}" presName="bentUpArrow1" presStyleLbl="alignImgPlace1" presStyleIdx="1" presStyleCnt="2"/>
      <dgm:spPr/>
    </dgm:pt>
    <dgm:pt modelId="{90238D6F-5018-491A-B3D3-2885C47A8567}" type="pres">
      <dgm:prSet presAssocID="{C7E2A6F2-6696-48F8-BD29-AC4BCE4F99B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31B0979-EA67-488F-B385-82830519580F}" type="pres">
      <dgm:prSet presAssocID="{C7E2A6F2-6696-48F8-BD29-AC4BCE4F99B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6E4E695-C2E2-486D-97A1-DCDAEA56EEBB}" type="pres">
      <dgm:prSet presAssocID="{0108A778-16E9-4044-953C-4CB85B0BA9A3}" presName="sibTrans" presStyleCnt="0"/>
      <dgm:spPr/>
    </dgm:pt>
    <dgm:pt modelId="{6B42163B-1928-4774-A529-6D8275EB81A2}" type="pres">
      <dgm:prSet presAssocID="{03638E21-BDDA-4A45-8437-2321C2930EBD}" presName="composite" presStyleCnt="0"/>
      <dgm:spPr/>
    </dgm:pt>
    <dgm:pt modelId="{97F42F14-E08B-42EE-A54C-A49BC6BC969B}" type="pres">
      <dgm:prSet presAssocID="{03638E21-BDDA-4A45-8437-2321C2930EB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EF3BB8B-4BFE-4D15-9C6B-16E938C46346}" srcId="{DD9C405E-4659-4042-95F9-EAD2FE49F831}" destId="{C7E2A6F2-6696-48F8-BD29-AC4BCE4F99B3}" srcOrd="1" destOrd="0" parTransId="{C742FCE6-D787-4654-8710-8D75A978EF03}" sibTransId="{0108A778-16E9-4044-953C-4CB85B0BA9A3}"/>
    <dgm:cxn modelId="{E53CC941-1C1E-4652-86C1-D185812A330C}" srcId="{DD9C405E-4659-4042-95F9-EAD2FE49F831}" destId="{55178301-96F3-460C-BC54-CAB017F97FE2}" srcOrd="0" destOrd="0" parTransId="{DDB36489-5890-4650-A8B8-0567DDD3D249}" sibTransId="{C1B0AD31-D5ED-4704-8139-511F7184B742}"/>
    <dgm:cxn modelId="{25385787-1360-460C-82CC-5A060664B8EF}" type="presOf" srcId="{55178301-96F3-460C-BC54-CAB017F97FE2}" destId="{1B5205CA-22CA-40E2-94DA-E584242F6D05}" srcOrd="0" destOrd="0" presId="urn:microsoft.com/office/officeart/2005/8/layout/StepDownProcess"/>
    <dgm:cxn modelId="{C472D73C-96B7-4AED-80AF-3F18DA9932E5}" type="presOf" srcId="{DD9C405E-4659-4042-95F9-EAD2FE49F831}" destId="{B45C4695-27D9-4F2E-B2AC-EA92C97317F5}" srcOrd="0" destOrd="0" presId="urn:microsoft.com/office/officeart/2005/8/layout/StepDownProcess"/>
    <dgm:cxn modelId="{19BADBAB-8C03-4616-8110-9CD27F1CB25F}" type="presOf" srcId="{C7E2A6F2-6696-48F8-BD29-AC4BCE4F99B3}" destId="{90238D6F-5018-491A-B3D3-2885C47A8567}" srcOrd="0" destOrd="0" presId="urn:microsoft.com/office/officeart/2005/8/layout/StepDownProcess"/>
    <dgm:cxn modelId="{DBC8AE99-0B1C-4512-A30C-45156BB6D9F8}" type="presOf" srcId="{03638E21-BDDA-4A45-8437-2321C2930EBD}" destId="{97F42F14-E08B-42EE-A54C-A49BC6BC969B}" srcOrd="0" destOrd="0" presId="urn:microsoft.com/office/officeart/2005/8/layout/StepDownProcess"/>
    <dgm:cxn modelId="{9B7D9BE9-C019-4391-B548-2D60E15311B7}" srcId="{DD9C405E-4659-4042-95F9-EAD2FE49F831}" destId="{03638E21-BDDA-4A45-8437-2321C2930EBD}" srcOrd="2" destOrd="0" parTransId="{29AFB55E-54CC-4AAA-AFE4-C781C1D93824}" sibTransId="{7868EA5B-58B1-42C6-9919-CAB6C732BFF6}"/>
    <dgm:cxn modelId="{F3787F10-149B-4928-A7B7-42B14C93A8CF}" type="presParOf" srcId="{B45C4695-27D9-4F2E-B2AC-EA92C97317F5}" destId="{0A7569E8-B12F-4CD5-A8E9-9C09A135762F}" srcOrd="0" destOrd="0" presId="urn:microsoft.com/office/officeart/2005/8/layout/StepDownProcess"/>
    <dgm:cxn modelId="{1FA5469D-45EC-4433-B492-C78AA1116B24}" type="presParOf" srcId="{0A7569E8-B12F-4CD5-A8E9-9C09A135762F}" destId="{C38DF531-19D6-4DFC-BF6D-60F83CB11D0C}" srcOrd="0" destOrd="0" presId="urn:microsoft.com/office/officeart/2005/8/layout/StepDownProcess"/>
    <dgm:cxn modelId="{E4A3D3A1-1738-4D3D-A47F-968226FB9310}" type="presParOf" srcId="{0A7569E8-B12F-4CD5-A8E9-9C09A135762F}" destId="{1B5205CA-22CA-40E2-94DA-E584242F6D05}" srcOrd="1" destOrd="0" presId="urn:microsoft.com/office/officeart/2005/8/layout/StepDownProcess"/>
    <dgm:cxn modelId="{3B89A3F8-EA51-422B-8248-B714C6EA942B}" type="presParOf" srcId="{0A7569E8-B12F-4CD5-A8E9-9C09A135762F}" destId="{0835989C-0BF3-4040-8F45-D3529C826DED}" srcOrd="2" destOrd="0" presId="urn:microsoft.com/office/officeart/2005/8/layout/StepDownProcess"/>
    <dgm:cxn modelId="{E2E26C11-D452-4D50-B6FF-55215F494309}" type="presParOf" srcId="{B45C4695-27D9-4F2E-B2AC-EA92C97317F5}" destId="{E2E96281-94BD-468E-B84A-DC624066455D}" srcOrd="1" destOrd="0" presId="urn:microsoft.com/office/officeart/2005/8/layout/StepDownProcess"/>
    <dgm:cxn modelId="{F0850231-67BA-4DDD-B300-4D777FA1034B}" type="presParOf" srcId="{B45C4695-27D9-4F2E-B2AC-EA92C97317F5}" destId="{E72852D0-2CEF-4074-A5B4-39EE3E4C5655}" srcOrd="2" destOrd="0" presId="urn:microsoft.com/office/officeart/2005/8/layout/StepDownProcess"/>
    <dgm:cxn modelId="{B0090D6A-C1D0-432A-AE45-6E48165A941E}" type="presParOf" srcId="{E72852D0-2CEF-4074-A5B4-39EE3E4C5655}" destId="{39EB902F-79B5-4F72-A682-E322750CCCDA}" srcOrd="0" destOrd="0" presId="urn:microsoft.com/office/officeart/2005/8/layout/StepDownProcess"/>
    <dgm:cxn modelId="{E3C27F47-7B8D-4CD0-9272-0FDDF9939721}" type="presParOf" srcId="{E72852D0-2CEF-4074-A5B4-39EE3E4C5655}" destId="{90238D6F-5018-491A-B3D3-2885C47A8567}" srcOrd="1" destOrd="0" presId="urn:microsoft.com/office/officeart/2005/8/layout/StepDownProcess"/>
    <dgm:cxn modelId="{31F153C9-A79F-4FD9-AA8A-6BAA649D25B7}" type="presParOf" srcId="{E72852D0-2CEF-4074-A5B4-39EE3E4C5655}" destId="{731B0979-EA67-488F-B385-82830519580F}" srcOrd="2" destOrd="0" presId="urn:microsoft.com/office/officeart/2005/8/layout/StepDownProcess"/>
    <dgm:cxn modelId="{D5FBDDAB-19B0-415D-A329-41079A0A2BF7}" type="presParOf" srcId="{B45C4695-27D9-4F2E-B2AC-EA92C97317F5}" destId="{B6E4E695-C2E2-486D-97A1-DCDAEA56EEBB}" srcOrd="3" destOrd="0" presId="urn:microsoft.com/office/officeart/2005/8/layout/StepDownProcess"/>
    <dgm:cxn modelId="{3D652D9C-1243-4BCF-B8EF-1DEDDBB9C62C}" type="presParOf" srcId="{B45C4695-27D9-4F2E-B2AC-EA92C97317F5}" destId="{6B42163B-1928-4774-A529-6D8275EB81A2}" srcOrd="4" destOrd="0" presId="urn:microsoft.com/office/officeart/2005/8/layout/StepDownProcess"/>
    <dgm:cxn modelId="{45D3314E-BDBE-44C0-A49A-C41A2663C868}" type="presParOf" srcId="{6B42163B-1928-4774-A529-6D8275EB81A2}" destId="{97F42F14-E08B-42EE-A54C-A49BC6BC969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F531-19D6-4DFC-BF6D-60F83CB11D0C}">
      <dsp:nvSpPr>
        <dsp:cNvPr id="0" name=""/>
        <dsp:cNvSpPr/>
      </dsp:nvSpPr>
      <dsp:spPr>
        <a:xfrm rot="5400000">
          <a:off x="1226729" y="132234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205CA-22CA-40E2-94DA-E584242F6D05}">
      <dsp:nvSpPr>
        <dsp:cNvPr id="0" name=""/>
        <dsp:cNvSpPr/>
      </dsp:nvSpPr>
      <dsp:spPr>
        <a:xfrm>
          <a:off x="916882" y="25930"/>
          <a:ext cx="1968752" cy="137806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Entradas</a:t>
          </a:r>
          <a:endParaRPr lang="es-CO" sz="3000" kern="1200" dirty="0"/>
        </a:p>
      </dsp:txBody>
      <dsp:txXfrm>
        <a:off x="984166" y="93214"/>
        <a:ext cx="1834184" cy="1243494"/>
      </dsp:txXfrm>
    </dsp:sp>
    <dsp:sp modelId="{0835989C-0BF3-4040-8F45-D3529C826DED}">
      <dsp:nvSpPr>
        <dsp:cNvPr id="0" name=""/>
        <dsp:cNvSpPr/>
      </dsp:nvSpPr>
      <dsp:spPr>
        <a:xfrm>
          <a:off x="2885635" y="157360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902F-79B5-4F72-A682-E322750CCCDA}">
      <dsp:nvSpPr>
        <dsp:cNvPr id="0" name=""/>
        <dsp:cNvSpPr/>
      </dsp:nvSpPr>
      <dsp:spPr>
        <a:xfrm rot="5400000">
          <a:off x="2859034" y="287036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683643"/>
            <a:satOff val="16570"/>
            <a:lumOff val="1253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38D6F-5018-491A-B3D3-2885C47A8567}">
      <dsp:nvSpPr>
        <dsp:cNvPr id="0" name=""/>
        <dsp:cNvSpPr/>
      </dsp:nvSpPr>
      <dsp:spPr>
        <a:xfrm>
          <a:off x="2549187" y="1573950"/>
          <a:ext cx="1968752" cy="137806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Proceso</a:t>
          </a:r>
          <a:endParaRPr lang="es-CO" sz="3000" kern="1200" dirty="0"/>
        </a:p>
      </dsp:txBody>
      <dsp:txXfrm>
        <a:off x="2616471" y="1641234"/>
        <a:ext cx="1834184" cy="1243494"/>
      </dsp:txXfrm>
    </dsp:sp>
    <dsp:sp modelId="{731B0979-EA67-488F-B385-82830519580F}">
      <dsp:nvSpPr>
        <dsp:cNvPr id="0" name=""/>
        <dsp:cNvSpPr/>
      </dsp:nvSpPr>
      <dsp:spPr>
        <a:xfrm>
          <a:off x="4517940" y="1705379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42F14-E08B-42EE-A54C-A49BC6BC969B}">
      <dsp:nvSpPr>
        <dsp:cNvPr id="0" name=""/>
        <dsp:cNvSpPr/>
      </dsp:nvSpPr>
      <dsp:spPr>
        <a:xfrm>
          <a:off x="4181492" y="3121969"/>
          <a:ext cx="1968752" cy="137806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Salida</a:t>
          </a:r>
          <a:endParaRPr lang="es-CO" sz="3000" kern="1200" dirty="0"/>
        </a:p>
      </dsp:txBody>
      <dsp:txXfrm>
        <a:off x="4248776" y="3189253"/>
        <a:ext cx="1834184" cy="124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5F4C57-5AE7-42B7-A6BA-E108413DEA2A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CC5C72-AE20-475B-97D2-DA1F9C85C78B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Listado de precios de material eléctrico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454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29202"/>
              </p:ext>
            </p:extLst>
          </p:nvPr>
        </p:nvGraphicFramePr>
        <p:xfrm>
          <a:off x="107504" y="1916832"/>
          <a:ext cx="706712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4211960" y="170080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Archivo con lista de páginas web de materiales (dirección URL)</a:t>
            </a:r>
            <a:endParaRPr lang="es-CO" dirty="0" smtClean="0"/>
          </a:p>
          <a:p>
            <a:r>
              <a:rPr lang="es-CO" dirty="0" smtClean="0"/>
              <a:t>«listaURLMateriales.txt»</a:t>
            </a:r>
            <a:endParaRPr lang="es-CO" dirty="0"/>
          </a:p>
          <a:p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5148064" y="3140968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2. Leer la página (URL) del material y extraer «nombre del material» y «precio unitario»</a:t>
            </a:r>
          </a:p>
          <a:p>
            <a:r>
              <a:rPr lang="es-ES" sz="1600" dirty="0" smtClean="0"/>
              <a:t>3. Consolidar la información para cada uno de los materiales</a:t>
            </a:r>
            <a:endParaRPr lang="es-CO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694149" y="4783124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 Excel con «nombre» y «precio» de cada insumo encontrado en las </a:t>
            </a:r>
            <a:r>
              <a:rPr lang="es-ES" dirty="0" smtClean="0"/>
              <a:t>URL (páginas del material)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218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7152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listaURLMateriales.txt</a:t>
            </a:r>
          </a:p>
          <a:p>
            <a:endParaRPr lang="es-ES" sz="2000" dirty="0"/>
          </a:p>
          <a:p>
            <a:r>
              <a:rPr lang="es-ES" sz="2000" dirty="0"/>
              <a:t>Este archivo contiene el listado de las URL de las páginas </a:t>
            </a:r>
            <a:r>
              <a:rPr lang="es-ES" sz="2000" dirty="0" smtClean="0"/>
              <a:t>desde donde </a:t>
            </a:r>
            <a:r>
              <a:rPr lang="es-ES" sz="2000" dirty="0"/>
              <a:t>se extraen los datos de interés:</a:t>
            </a:r>
          </a:p>
          <a:p>
            <a:endParaRPr lang="es-ES" sz="2000" dirty="0"/>
          </a:p>
          <a:p>
            <a:r>
              <a:rPr lang="es-ES" sz="2000" dirty="0"/>
              <a:t>Nombre del insumo</a:t>
            </a:r>
          </a:p>
          <a:p>
            <a:r>
              <a:rPr lang="es-ES" sz="2000" dirty="0"/>
              <a:t>Precio del insumo</a:t>
            </a:r>
            <a:endParaRPr lang="es-CO" sz="2000" dirty="0"/>
          </a:p>
          <a:p>
            <a:endParaRPr lang="es-CO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12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dirty="0" smtClean="0"/>
              <a:t>1. </a:t>
            </a:r>
            <a:r>
              <a:rPr lang="es-ES" i="1" dirty="0" smtClean="0"/>
              <a:t>listaPrecios.py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</a:t>
            </a:r>
            <a:endParaRPr lang="es-ES" dirty="0" smtClean="0"/>
          </a:p>
          <a:p>
            <a:pPr marL="109728" indent="0">
              <a:buNone/>
            </a:pPr>
            <a:r>
              <a:rPr lang="es-MX" dirty="0"/>
              <a:t>esta función toma la URL de cada material, extrae los datos y retorna un </a:t>
            </a:r>
            <a:r>
              <a:rPr lang="es-MX" dirty="0" err="1" smtClean="0"/>
              <a:t>DataFrame</a:t>
            </a:r>
            <a:r>
              <a:rPr lang="es-MX" dirty="0" smtClean="0"/>
              <a:t> </a:t>
            </a:r>
            <a:r>
              <a:rPr lang="es-MX" dirty="0"/>
              <a:t>con «nombre» y «precio</a:t>
            </a:r>
            <a:r>
              <a:rPr lang="es-MX" dirty="0" smtClean="0"/>
              <a:t>»</a:t>
            </a:r>
          </a:p>
          <a:p>
            <a:pPr marL="109728" indent="0">
              <a:buNone/>
            </a:pPr>
            <a:endParaRPr lang="es-MX" dirty="0"/>
          </a:p>
          <a:p>
            <a:pPr marL="109728" indent="0">
              <a:buNone/>
            </a:pPr>
            <a:r>
              <a:rPr lang="es-ES" dirty="0" smtClean="0"/>
              <a:t>2. </a:t>
            </a:r>
            <a:r>
              <a:rPr lang="es-ES" i="1" dirty="0" smtClean="0"/>
              <a:t>precios_material.py</a:t>
            </a:r>
            <a:r>
              <a:rPr lang="es-ES" dirty="0">
                <a:sym typeface="Wingdings" pitchFamily="2" charset="2"/>
              </a:rPr>
              <a:t> </a:t>
            </a:r>
            <a:endParaRPr lang="es-ES" dirty="0"/>
          </a:p>
          <a:p>
            <a:pPr marL="109728" indent="0">
              <a:buNone/>
            </a:pPr>
            <a:r>
              <a:rPr lang="es-ES" dirty="0">
                <a:sym typeface="Wingdings" pitchFamily="2" charset="2"/>
              </a:rPr>
              <a:t>Este script toma la lista de </a:t>
            </a:r>
            <a:r>
              <a:rPr lang="es-ES" dirty="0" err="1">
                <a:sym typeface="Wingdings" pitchFamily="2" charset="2"/>
              </a:rPr>
              <a:t>URLs</a:t>
            </a:r>
            <a:r>
              <a:rPr lang="es-ES" dirty="0">
                <a:sym typeface="Wingdings" pitchFamily="2" charset="2"/>
              </a:rPr>
              <a:t> de </a:t>
            </a:r>
            <a:r>
              <a:rPr lang="es-ES" dirty="0" smtClean="0">
                <a:sym typeface="Wingdings" pitchFamily="2" charset="2"/>
              </a:rPr>
              <a:t>material, Para cada material invoca la función «</a:t>
            </a:r>
            <a:r>
              <a:rPr lang="es-ES" dirty="0" err="1" smtClean="0">
                <a:sym typeface="Wingdings" pitchFamily="2" charset="2"/>
              </a:rPr>
              <a:t>listaPrecios</a:t>
            </a:r>
            <a:r>
              <a:rPr lang="es-ES" dirty="0" smtClean="0">
                <a:sym typeface="Wingdings" pitchFamily="2" charset="2"/>
              </a:rPr>
              <a:t>()» </a:t>
            </a:r>
            <a:r>
              <a:rPr lang="es-ES" dirty="0">
                <a:sym typeface="Wingdings" pitchFamily="2" charset="2"/>
              </a:rPr>
              <a:t>y consolida la </a:t>
            </a:r>
            <a:r>
              <a:rPr lang="es-ES" dirty="0" smtClean="0">
                <a:sym typeface="Wingdings" pitchFamily="2" charset="2"/>
              </a:rPr>
              <a:t>información extraída en </a:t>
            </a:r>
            <a:r>
              <a:rPr lang="es-ES" dirty="0">
                <a:sym typeface="Wingdings" pitchFamily="2" charset="2"/>
              </a:rPr>
              <a:t>un solo archivo de Excel</a:t>
            </a:r>
            <a:r>
              <a:rPr lang="es-ES" dirty="0" smtClean="0">
                <a:sym typeface="Wingdings" pitchFamily="2" charset="2"/>
              </a:rPr>
              <a:t>. </a:t>
            </a:r>
          </a:p>
          <a:p>
            <a:pPr marL="109728" indent="0">
              <a:buNone/>
            </a:pPr>
            <a:r>
              <a:rPr lang="es-CO" i="1" dirty="0"/>
              <a:t>Precios_Insumos.xls</a:t>
            </a:r>
          </a:p>
          <a:p>
            <a:pPr marL="109728" indent="0">
              <a:buNone/>
            </a:pPr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190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i="1" dirty="0"/>
              <a:t>Precios_Insumos.xls</a:t>
            </a:r>
          </a:p>
          <a:p>
            <a:r>
              <a:rPr lang="es-ES" dirty="0" smtClean="0"/>
              <a:t>Archivo Excel con los nombres y precios de los insumos eléctricos. 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Salidas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973274" cy="358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90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190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Listado de precios de material eléctrico</vt:lpstr>
      <vt:lpstr>Procedimiento</vt:lpstr>
      <vt:lpstr>Entradas</vt:lpstr>
      <vt:lpstr>Procesos</vt:lpstr>
      <vt:lpstr>Salidas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Interelectricas Webscraper</dc:title>
  <dc:creator>DANIEL</dc:creator>
  <cp:lastModifiedBy>DANIEL</cp:lastModifiedBy>
  <cp:revision>9</cp:revision>
  <dcterms:created xsi:type="dcterms:W3CDTF">2020-04-13T20:00:50Z</dcterms:created>
  <dcterms:modified xsi:type="dcterms:W3CDTF">2020-04-28T23:30:52Z</dcterms:modified>
</cp:coreProperties>
</file>