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42F4-B04F-B280-3E01-DCF2C9DBD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67ECF-6CA3-5BB3-B6C9-DDB367AD8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8DDD5-97B8-FD12-C0A1-305D55097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7461-889D-4DD6-9EA1-65ADA110400C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C0ABE-F8E1-6442-733B-ED7DCD3CF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665E1-3825-A04B-F6A7-CA5334E6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D69-A498-4B0A-9542-5F323460D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7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7F100-1A0F-EDFF-4BB8-3A9D7F90D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FF491-ED4E-C24C-F72C-BB5E09817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20043-D627-85A1-4CBA-08727FFD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7461-889D-4DD6-9EA1-65ADA110400C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D8489-416B-D992-6628-E6991023F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019DA-74EC-5757-7454-7C7EC540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D69-A498-4B0A-9542-5F323460D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7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5BED8A-0C2B-3BF3-5E97-901267F5A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C772E-D1D2-6A2A-FCE6-CC4DBC8E7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4DF4E-405A-2BCA-67DF-0287C4BCE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7461-889D-4DD6-9EA1-65ADA110400C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E597D-18EE-2E13-803E-0514714F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FA63B-B5B6-4E23-E36D-E34BFABB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D69-A498-4B0A-9542-5F323460D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6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77D65-8913-1A97-5AFF-1A6DF5FC1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52050-4500-F69D-2065-5CDAF50FE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7256C-BBCE-185F-2B7D-3D6B257DE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7461-889D-4DD6-9EA1-65ADA110400C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66E7C-E6B7-3A6A-2DE4-328C837D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F6320-9AC4-45A9-4C8B-71333404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D69-A498-4B0A-9542-5F323460D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9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8B71-82C1-D1B0-D687-809662A58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30D7E-7622-D7A9-B161-F5D8CF63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95F9B-FD85-32B0-4C7F-F2E0F272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7461-889D-4DD6-9EA1-65ADA110400C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E0A89-8EA3-9C22-0C00-40D7540A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09C7E-4957-0261-B21F-1F61F4662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D69-A498-4B0A-9542-5F323460D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7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349B-DA18-1216-B40F-1EEEACD8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33685-3DDB-4268-2686-CD2013586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ECA0F-6C0E-C720-7D41-E3ACA5E3C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BB5D9-4493-3D44-881D-5C1BFFEA1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7461-889D-4DD6-9EA1-65ADA110400C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E795A-8463-6710-8422-FCE01D2B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833D3-4406-AEA4-7DDA-976C8AE51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D69-A498-4B0A-9542-5F323460D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2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9ABC6-D334-EC2F-6FE2-EA7EC70B4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51854-22C7-9F90-B4AF-E826E890B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10815-699B-F5D9-89EE-B9D51A8C7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E049B-4CDB-06EB-71C7-B227A1FF7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621A56-71D9-0C09-E1DC-032E50EE4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8D5241-E4F5-62A6-590A-65924282F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7461-889D-4DD6-9EA1-65ADA110400C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46D32C-C080-1DE6-C192-69B0AE906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2B4138-784F-E224-1458-68A26DD8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D69-A498-4B0A-9542-5F323460D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1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77472-8D7F-75EB-A385-60D14964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9C4FB5-5998-9D7C-5481-29C2FC274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7461-889D-4DD6-9EA1-65ADA110400C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E0A60-41E0-D388-1911-BEAF8F54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8A194-A98C-0C74-8CA5-2218A186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D69-A498-4B0A-9542-5F323460D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3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02322B-BFD2-CBDA-6951-B6F0FD10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7461-889D-4DD6-9EA1-65ADA110400C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1133B4-C8CB-D644-6683-9963D892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41FC1-6A57-0BC7-EDDE-D18B1C68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D69-A498-4B0A-9542-5F323460D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9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1698C-1021-B044-CEAC-27D0E159E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8F71A-59CB-6F16-09BE-850C5F206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3F637-376C-4407-2526-9E9A52B8C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52C67-915B-64CE-5E55-BBEC2C869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7461-889D-4DD6-9EA1-65ADA110400C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FB189-E500-FA8D-8DDB-1F7CA55A5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AA93D-8994-A72A-8D34-8B3E1C0AC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D69-A498-4B0A-9542-5F323460D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0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9131-AD7F-B621-2E2A-FFE28B8BE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F6B17E-7554-4F6F-54F8-4D804C1F5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C7791-6D76-CE5D-E1D6-82B0BFEF8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7DDB8-F743-F01C-1E34-11705D5A6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7461-889D-4DD6-9EA1-65ADA110400C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75E3F-7BFF-05DA-1259-01613164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D24AF-5956-CAA1-F638-3021D8E2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D69-A498-4B0A-9542-5F323460D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5EFE76-3691-978E-DDB7-5876FACD4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D1A34-8373-F79D-98EB-058256A43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A2303-73EE-9BCB-7AC0-8EA6D7CB2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BF7461-889D-4DD6-9EA1-65ADA110400C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7DCFD-9EF6-69EB-4E04-7A5FE8989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35F4B-E5D1-C67C-1E5E-29CFDD0FF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A2AD69-A498-4B0A-9542-5F323460D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5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6332-5229-D4DD-3822-39D69810A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Dummy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D38CE-3014-27CA-6FF2-5576F0621F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19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Dummy Test</vt:lpstr>
    </vt:vector>
  </TitlesOfParts>
  <Company>Love's Travel Stops &amp; Country Stores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Payan</dc:creator>
  <cp:lastModifiedBy>Daniel Payan</cp:lastModifiedBy>
  <cp:revision>1</cp:revision>
  <dcterms:created xsi:type="dcterms:W3CDTF">2024-10-04T13:13:53Z</dcterms:created>
  <dcterms:modified xsi:type="dcterms:W3CDTF">2024-10-04T13:14:38Z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de2049b-5b95-446b-a697-380fd25d58d6_Enabled">
    <vt:lpwstr>true</vt:lpwstr>
  </property>
  <property fmtid="{D5CDD505-2E9C-101B-9397-08002B2CF9AE}" pid="3" name="MSIP_Label_7de2049b-5b95-446b-a697-380fd25d58d6_SetDate">
    <vt:lpwstr>2024-10-04T13:14:34Z</vt:lpwstr>
  </property>
  <property fmtid="{D5CDD505-2E9C-101B-9397-08002B2CF9AE}" pid="4" name="MSIP_Label_7de2049b-5b95-446b-a697-380fd25d58d6_Method">
    <vt:lpwstr>Standard</vt:lpwstr>
  </property>
  <property fmtid="{D5CDD505-2E9C-101B-9397-08002B2CF9AE}" pid="5" name="MSIP_Label_7de2049b-5b95-446b-a697-380fd25d58d6_Name">
    <vt:lpwstr>Business Confidential</vt:lpwstr>
  </property>
  <property fmtid="{D5CDD505-2E9C-101B-9397-08002B2CF9AE}" pid="6" name="MSIP_Label_7de2049b-5b95-446b-a697-380fd25d58d6_SiteId">
    <vt:lpwstr>80132c19-eaaa-4b91-acf7-a3ed9a50c97b</vt:lpwstr>
  </property>
  <property fmtid="{D5CDD505-2E9C-101B-9397-08002B2CF9AE}" pid="7" name="MSIP_Label_7de2049b-5b95-446b-a697-380fd25d58d6_ActionId">
    <vt:lpwstr>ad3e7220-0bf8-4609-b819-42795945ef65</vt:lpwstr>
  </property>
  <property fmtid="{D5CDD505-2E9C-101B-9397-08002B2CF9AE}" pid="8" name="MSIP_Label_7de2049b-5b95-446b-a697-380fd25d58d6_ContentBits">
    <vt:lpwstr>0</vt:lpwstr>
  </property>
</Properties>
</file>