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>
        <p:scale>
          <a:sx n="75" d="100"/>
          <a:sy n="75" d="100"/>
        </p:scale>
        <p:origin x="946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A2415F99-40E8-48D4-9D34-42832952A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9" y="444985"/>
            <a:ext cx="4840942" cy="28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AD481EC-912D-4B72-B079-860FB6819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3C9B293E-9208-4239-8501-DD1A3D2DC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2020-07-22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240263B-87FC-4EBF-8E01-E0582928B8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BE6B848-6F07-4AFB-927F-5362A9EA8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2781BDFC-01F9-4778-866A-5FF62B4C3A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2020-07-22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9294942-54B5-4554-9B19-7AF33820F7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2020-07-22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5627F25-1E7D-4B03-BEE1-B27D1AF8E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2020-07-22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05E7BEF-4007-468E-9261-D28FCF163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801A996-AFDC-4AF8-AC33-40B2F4645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5CFC414-6F1A-49DA-AE9E-F9DE9E7A0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2020-07-22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unsplash.com/photos/4IxPVkFGJGI" TargetMode="External"/><Relationship Id="rId5" Type="http://schemas.openxmlformats.org/officeDocument/2006/relationships/hyperlink" Target="https://unsplash.com/@kensuarez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unsplash.com/photos/FO7JIlwjOt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unsplash.com/@alexkix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unsplash.com/photos/MaDXpqp1vM0" TargetMode="External"/><Relationship Id="rId5" Type="http://schemas.openxmlformats.org/officeDocument/2006/relationships/hyperlink" Target="https://unsplash.com/@_louisreed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unsplash.com/photos/MaDXpqp1vM0" TargetMode="External"/><Relationship Id="rId5" Type="http://schemas.openxmlformats.org/officeDocument/2006/relationships/hyperlink" Target="https://unsplash.com/@_louisreed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rces-wot.td-code" TargetMode="External"/><Relationship Id="rId2" Type="http://schemas.openxmlformats.org/officeDocument/2006/relationships/hyperlink" Target="https://github.com/UniBO-PRISMLab/wa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</a:t>
            </a:r>
            <a:r>
              <a:rPr lang="en-US" dirty="0" err="1"/>
              <a:t>oT</a:t>
            </a:r>
            <a:r>
              <a:rPr lang="en-US" dirty="0"/>
              <a:t> Application Manager</a:t>
            </a:r>
            <a:br>
              <a:rPr lang="en-US" dirty="0"/>
            </a:br>
            <a:r>
              <a:rPr lang="en-US" dirty="0"/>
              <a:t>and TD-code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Cristiano Aguzzi</a:t>
            </a:r>
          </a:p>
          <a:p>
            <a:r>
              <a:rPr lang="en-US" dirty="0"/>
              <a:t>22/07/2020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ack and white computer keyboard">
            <a:extLst>
              <a:ext uri="{FF2B5EF4-FFF2-40B4-BE49-F238E27FC236}">
                <a16:creationId xmlns:a16="http://schemas.microsoft.com/office/drawing/2014/main" id="{F7B8E93E-7448-43C9-9497-970C1EFC4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7"/>
          <a:stretch/>
        </p:blipFill>
        <p:spPr bwMode="auto">
          <a:xfrm>
            <a:off x="-579120" y="0"/>
            <a:ext cx="12789182" cy="719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</p:spPr>
        <p:txBody>
          <a:bodyPr anchor="t">
            <a:norm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WoT</a:t>
            </a:r>
            <a:r>
              <a:rPr lang="it-IT" b="1" dirty="0">
                <a:solidFill>
                  <a:schemeClr val="bg1"/>
                </a:solidFill>
              </a:rPr>
              <a:t> Application Manager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E63176F5-59AB-4B58-9DDE-021CAF272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0" y="1681267"/>
            <a:ext cx="5181600" cy="4179148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/>
                </a:solidFill>
              </a:rPr>
              <a:t>Helps to </a:t>
            </a:r>
            <a:r>
              <a:rPr lang="it-IT" dirty="0" err="1">
                <a:solidFill>
                  <a:schemeClr val="bg1"/>
                </a:solidFill>
              </a:rPr>
              <a:t>correctly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initialize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WoT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application</a:t>
            </a:r>
            <a:r>
              <a:rPr lang="it-IT" dirty="0">
                <a:solidFill>
                  <a:schemeClr val="bg1"/>
                </a:solidFill>
              </a:rPr>
              <a:t> project (JS or TS)</a:t>
            </a:r>
          </a:p>
          <a:p>
            <a:r>
              <a:rPr lang="it-IT" dirty="0">
                <a:solidFill>
                  <a:schemeClr val="bg1"/>
                </a:solidFill>
              </a:rPr>
              <a:t>Bundle </a:t>
            </a:r>
            <a:r>
              <a:rPr lang="it-IT" dirty="0" err="1">
                <a:solidFill>
                  <a:schemeClr val="bg1"/>
                </a:solidFill>
              </a:rPr>
              <a:t>your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application</a:t>
            </a:r>
            <a:r>
              <a:rPr lang="it-IT" dirty="0">
                <a:solidFill>
                  <a:schemeClr val="bg1"/>
                </a:solidFill>
              </a:rPr>
              <a:t> in a single file</a:t>
            </a:r>
          </a:p>
          <a:p>
            <a:r>
              <a:rPr lang="en-US" dirty="0">
                <a:solidFill>
                  <a:schemeClr val="bg1"/>
                </a:solidFill>
              </a:rPr>
              <a:t>Mainly oriented to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projects with support for automatic code </a:t>
            </a:r>
            <a:r>
              <a:rPr lang="it-IT" dirty="0" err="1">
                <a:solidFill>
                  <a:schemeClr val="bg1"/>
                </a:solidFill>
              </a:rPr>
              <a:t>completion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Basic support for project </a:t>
            </a:r>
            <a:r>
              <a:rPr lang="it-IT" dirty="0" err="1">
                <a:solidFill>
                  <a:schemeClr val="bg1"/>
                </a:solidFill>
              </a:rPr>
              <a:t>templating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4EFA1-CBED-459C-8B09-9A8E60C8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960" y="3105361"/>
            <a:ext cx="3722958" cy="13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8" name="Immagine 17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836E26B2-DB9F-4969-AD8E-83A4339A1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23A386-821B-4912-B04D-0B6D2D0AC113}"/>
              </a:ext>
            </a:extLst>
          </p:cNvPr>
          <p:cNvSpPr txBox="1"/>
          <p:nvPr/>
        </p:nvSpPr>
        <p:spPr>
          <a:xfrm>
            <a:off x="3017520" y="6631767"/>
            <a:ext cx="615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Photo made by 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@kensuarez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cro photography of black circuit board">
            <a:extLst>
              <a:ext uri="{FF2B5EF4-FFF2-40B4-BE49-F238E27FC236}">
                <a16:creationId xmlns:a16="http://schemas.microsoft.com/office/drawing/2014/main" id="{6ADBE6F5-182B-406D-8C28-AA81AD45B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</p:spPr>
        <p:txBody>
          <a:bodyPr anchor="t">
            <a:norm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WoT</a:t>
            </a:r>
            <a:r>
              <a:rPr lang="it-IT" b="1" dirty="0">
                <a:solidFill>
                  <a:schemeClr val="bg1"/>
                </a:solidFill>
              </a:rPr>
              <a:t> Application Manager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4EFA1-CBED-459C-8B09-9A8E60C8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440" y="2741673"/>
            <a:ext cx="3230880" cy="11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E7BE70C-3879-49AC-B674-6A5A1E1F2D66}"/>
              </a:ext>
            </a:extLst>
          </p:cNvPr>
          <p:cNvSpPr txBox="1"/>
          <p:nvPr/>
        </p:nvSpPr>
        <p:spPr>
          <a:xfrm>
            <a:off x="6942291" y="2834641"/>
            <a:ext cx="3768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 err="1">
                <a:solidFill>
                  <a:schemeClr val="bg1"/>
                </a:solidFill>
              </a:rPr>
              <a:t>node-wot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2" name="Cuore 11">
            <a:extLst>
              <a:ext uri="{FF2B5EF4-FFF2-40B4-BE49-F238E27FC236}">
                <a16:creationId xmlns:a16="http://schemas.microsoft.com/office/drawing/2014/main" id="{DAF97400-8EA2-4C56-90DE-218583913F07}"/>
              </a:ext>
            </a:extLst>
          </p:cNvPr>
          <p:cNvSpPr/>
          <p:nvPr/>
        </p:nvSpPr>
        <p:spPr>
          <a:xfrm>
            <a:off x="5666553" y="3111313"/>
            <a:ext cx="635374" cy="63537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23050E22-FBD8-4E81-9266-44F486F71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4016A9E-17A5-4556-AA5D-0284FCCFD6C3}"/>
              </a:ext>
            </a:extLst>
          </p:cNvPr>
          <p:cNvSpPr txBox="1"/>
          <p:nvPr/>
        </p:nvSpPr>
        <p:spPr>
          <a:xfrm>
            <a:off x="2974848" y="6631767"/>
            <a:ext cx="615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Photo made by 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@alexkixa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4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EBAEC21B-BD08-48B1-8DD7-F8B99A8E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20" y="2235200"/>
            <a:ext cx="8950960" cy="1654137"/>
          </a:xfrm>
        </p:spPr>
        <p:txBody>
          <a:bodyPr anchor="t">
            <a:noAutofit/>
          </a:bodyPr>
          <a:lstStyle/>
          <a:p>
            <a:pPr algn="ctr"/>
            <a:r>
              <a:rPr lang="it-IT" sz="17900" b="1" dirty="0">
                <a:solidFill>
                  <a:schemeClr val="bg1"/>
                </a:solidFill>
                <a:cs typeface="Aharoni" panose="02010803020104030203" pitchFamily="2" charset="-79"/>
              </a:rPr>
              <a:t>Demo</a:t>
            </a:r>
            <a:endParaRPr lang="en-US" sz="179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2" name="Immagine 11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932CEA69-0FD6-4927-B395-179D6E240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B2D184-49EE-4FA3-946F-7A92A11A2315}"/>
              </a:ext>
            </a:extLst>
          </p:cNvPr>
          <p:cNvSpPr txBox="1"/>
          <p:nvPr/>
        </p:nvSpPr>
        <p:spPr>
          <a:xfrm>
            <a:off x="3017520" y="6631767"/>
            <a:ext cx="615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Photo made by 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@_louisreed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8571E78-4264-4DBB-A878-AD402BBA8B09}"/>
              </a:ext>
            </a:extLst>
          </p:cNvPr>
          <p:cNvSpPr/>
          <p:nvPr/>
        </p:nvSpPr>
        <p:spPr>
          <a:xfrm>
            <a:off x="10024611" y="91546"/>
            <a:ext cx="2108334" cy="82020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5880" cy="820207"/>
          </a:xfrm>
        </p:spPr>
        <p:txBody>
          <a:bodyPr anchor="t"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TD-code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8E9E76-629C-4AF6-B244-72D5708C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60289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96875C-9F75-4573-A332-2EF7D921E2B0}"/>
              </a:ext>
            </a:extLst>
          </p:cNvPr>
          <p:cNvSpPr txBox="1"/>
          <p:nvPr/>
        </p:nvSpPr>
        <p:spPr>
          <a:xfrm>
            <a:off x="675640" y="2684495"/>
            <a:ext cx="485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Bare minimal </a:t>
            </a:r>
            <a:r>
              <a:rPr lang="en-US" sz="2400" dirty="0" err="1">
                <a:solidFill>
                  <a:schemeClr val="bg1"/>
                </a:solidFill>
              </a:rPr>
              <a:t>vscode</a:t>
            </a:r>
            <a:r>
              <a:rPr lang="en-US" sz="2400" dirty="0">
                <a:solidFill>
                  <a:schemeClr val="bg1"/>
                </a:solidFill>
              </a:rPr>
              <a:t> extension that adds code snippets for Thing Description files and validation.</a:t>
            </a:r>
          </a:p>
        </p:txBody>
      </p:sp>
      <p:pic>
        <p:nvPicPr>
          <p:cNvPr id="2052" name="Picture 4" descr="code completion">
            <a:extLst>
              <a:ext uri="{FF2B5EF4-FFF2-40B4-BE49-F238E27FC236}">
                <a16:creationId xmlns:a16="http://schemas.microsoft.com/office/drawing/2014/main" id="{EC6607AD-5411-46B7-B2AF-AB776546E6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01" y="1699049"/>
            <a:ext cx="6235598" cy="345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84027AF7-A772-4918-BEFB-C5983E6D4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1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EBAEC21B-BD08-48B1-8DD7-F8B99A8E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20" y="2235200"/>
            <a:ext cx="8950960" cy="1654137"/>
          </a:xfrm>
        </p:spPr>
        <p:txBody>
          <a:bodyPr anchor="t">
            <a:noAutofit/>
          </a:bodyPr>
          <a:lstStyle/>
          <a:p>
            <a:pPr algn="ctr"/>
            <a:r>
              <a:rPr lang="it-IT" sz="17900" b="1" dirty="0">
                <a:solidFill>
                  <a:schemeClr val="bg1"/>
                </a:solidFill>
                <a:cs typeface="Aharoni" panose="02010803020104030203" pitchFamily="2" charset="-79"/>
              </a:rPr>
              <a:t>Demo</a:t>
            </a:r>
            <a:endParaRPr lang="en-US" sz="179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Immagine 7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37F7D5C9-F548-427E-8A5A-7B125AAC1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43B7A7-5892-4FD8-BD13-48A565397713}"/>
              </a:ext>
            </a:extLst>
          </p:cNvPr>
          <p:cNvSpPr txBox="1"/>
          <p:nvPr/>
        </p:nvSpPr>
        <p:spPr>
          <a:xfrm>
            <a:off x="3017520" y="6631767"/>
            <a:ext cx="615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Photo made by 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@_louisreed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9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BCA2107-667A-4B2E-BCDC-77A4CC7B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Links</a:t>
            </a:r>
            <a:endParaRPr lang="en-US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5FA2BA-BE83-4069-8A70-7C01C53CEA4C}"/>
              </a:ext>
            </a:extLst>
          </p:cNvPr>
          <p:cNvSpPr txBox="1"/>
          <p:nvPr/>
        </p:nvSpPr>
        <p:spPr>
          <a:xfrm>
            <a:off x="838200" y="2413337"/>
            <a:ext cx="10825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sz="2800" dirty="0"/>
              <a:t>WAM: </a:t>
            </a:r>
            <a:r>
              <a:rPr lang="en-US" sz="2800" dirty="0">
                <a:hlinkClick r:id="rId2"/>
              </a:rPr>
              <a:t>https://github.com/UniBO-PRISMLab/wam</a:t>
            </a:r>
            <a:endParaRPr lang="en-US" sz="2800" dirty="0"/>
          </a:p>
          <a:p>
            <a:r>
              <a:rPr lang="en-US" sz="2800" dirty="0"/>
              <a:t>Td-code: </a:t>
            </a:r>
            <a:r>
              <a:rPr lang="en-US" sz="2800" dirty="0">
                <a:hlinkClick r:id="rId3"/>
              </a:rPr>
              <a:t>https://marketplace.visualstudio.com/items?itemName=arces-wot.td-code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860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.potx" id="{7B322EC2-926D-468A-B56F-88562372BDEA}" vid="{919564F8-47F8-4ADB-B2CC-A83A8D5329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di Office</vt:lpstr>
      <vt:lpstr>WoT Application Manager and TD-code</vt:lpstr>
      <vt:lpstr>WoT Application Manager</vt:lpstr>
      <vt:lpstr>WoT Application Manager</vt:lpstr>
      <vt:lpstr>Demo</vt:lpstr>
      <vt:lpstr>TD-code</vt:lpstr>
      <vt:lpstr>Demo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Application Manager and TD-code</dc:title>
  <dc:creator>Cristiano Aguzzi</dc:creator>
  <cp:lastModifiedBy>Cristiano Aguzzi</cp:lastModifiedBy>
  <cp:revision>11</cp:revision>
  <dcterms:created xsi:type="dcterms:W3CDTF">2020-07-22T08:15:07Z</dcterms:created>
  <dcterms:modified xsi:type="dcterms:W3CDTF">2020-07-22T16:53:09Z</dcterms:modified>
</cp:coreProperties>
</file>