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076137324" r:id="rId2"/>
    <p:sldId id="2076137312" r:id="rId3"/>
    <p:sldId id="2076137323" r:id="rId4"/>
    <p:sldId id="2076137326" r:id="rId5"/>
    <p:sldId id="2076137322"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8" d="100"/>
          <a:sy n="118"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2D1EB-B2E7-4183-8F63-DD4BA02BAFF8}" type="datetimeFigureOut">
              <a:rPr lang="fr-FR" smtClean="0"/>
              <a:t>30/11/2022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1BF6E-4116-4524-9D0D-40726C20EA9B}" type="slidenum">
              <a:rPr lang="fr-FR" smtClean="0"/>
              <a:t>‹#›</a:t>
            </a:fld>
            <a:endParaRPr lang="fr-FR"/>
          </a:p>
        </p:txBody>
      </p:sp>
    </p:spTree>
    <p:extLst>
      <p:ext uri="{BB962C8B-B14F-4D97-AF65-F5344CB8AC3E}">
        <p14:creationId xmlns:p14="http://schemas.microsoft.com/office/powerpoint/2010/main" val="1159484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6B3C4D-D9A5-44CF-959A-B34B74FE773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977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45454"/>
                </a:solidFill>
                <a:effectLst/>
                <a:latin typeface="RedHatText"/>
              </a:rPr>
              <a:t>External CSI Controllers is a deployment that manages the storage lifecycle .</a:t>
            </a:r>
            <a:br>
              <a:rPr lang="en-US" b="0" i="0" dirty="0">
                <a:solidFill>
                  <a:srgbClr val="545454"/>
                </a:solidFill>
                <a:effectLst/>
                <a:latin typeface="RedHatText"/>
              </a:rPr>
            </a:br>
            <a:r>
              <a:rPr lang="en-US" b="0" i="0" dirty="0">
                <a:solidFill>
                  <a:srgbClr val="545454"/>
                </a:solidFill>
                <a:effectLst/>
                <a:latin typeface="RedHatText"/>
              </a:rPr>
              <a:t>The CSI driver DS runs a pod on every node that allows ARO to mount storage provided by the CSI driver to the node and use it in pods as PV.</a:t>
            </a:r>
            <a:endParaRPr lang="fr-F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6B3C4D-D9A5-44CF-959A-B34B74FE773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4769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6B3C4D-D9A5-44CF-959A-B34B74FE773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68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6B3C4D-D9A5-44CF-959A-B34B74FE773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4769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90" y="3029995"/>
            <a:ext cx="9630389" cy="1793104"/>
          </a:xfrm>
          <a:noFill/>
        </p:spPr>
        <p:txBody>
          <a:bodyPr lIns="0" tIns="0" rIns="0" bIns="182880" anchor="b" anchorCtr="0"/>
          <a:lstStyle>
            <a:lvl1pPr>
              <a:defRPr sz="4704"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1"/>
            </a:lvl3pPr>
            <a:lvl4pPr>
              <a:defRPr sz="1371"/>
            </a:lvl4pPr>
            <a:lvl5pPr>
              <a:defRPr sz="1028"/>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562247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7"/>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9"/>
            <a:ext cx="1693247" cy="2817053"/>
          </a:xfrm>
        </p:spPr>
        <p:txBody>
          <a:bodyPr lIns="0" tIns="0" rIns="0" bIns="0"/>
          <a:lstStyle>
            <a:lvl1pPr marL="0" indent="0">
              <a:lnSpc>
                <a:spcPts val="1765"/>
              </a:lnSpc>
              <a:spcBef>
                <a:spcPts val="882"/>
              </a:spcBef>
              <a:buNone/>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1" b="0" kern="1200" spc="0" baseline="0" dirty="0" smtClean="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3" y="3167818"/>
            <a:ext cx="1693247" cy="2803460"/>
          </a:xfrm>
        </p:spPr>
        <p:txBody>
          <a:bodyPr lIns="0" tIns="0" rIns="0" bIns="0"/>
          <a:lstStyle>
            <a:lvl1pPr marL="0" marR="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6" y="3167818"/>
            <a:ext cx="1693247" cy="2803460"/>
          </a:xfrm>
        </p:spPr>
        <p:txBody>
          <a:bodyPr lIns="0" tIns="0" rIns="0" bIns="0"/>
          <a:lstStyle>
            <a:lvl1pPr marL="0" marR="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1" b="0" kern="1200" spc="0" baseline="0" dirty="0" smtClean="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7"/>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3" y="2158887"/>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6" y="2158887"/>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7"/>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7"/>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7"/>
            <a:ext cx="256787" cy="258381"/>
          </a:xfrm>
        </p:spPr>
        <p:txBody>
          <a:bodyPr tIns="0" bIns="0"/>
          <a:lstStyle>
            <a:lvl1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3927"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4" y="2025027"/>
            <a:ext cx="256787" cy="258381"/>
          </a:xfrm>
        </p:spPr>
        <p:txBody>
          <a:bodyPr tIns="0" bIns="0"/>
          <a:lstStyle>
            <a:lvl1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3927"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2" y="2025027"/>
            <a:ext cx="256787" cy="258381"/>
          </a:xfrm>
        </p:spPr>
        <p:txBody>
          <a:bodyPr tIns="0" bIns="0"/>
          <a:lstStyle>
            <a:lvl1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3927"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3" y="2025027"/>
            <a:ext cx="256787" cy="258381"/>
          </a:xfrm>
        </p:spPr>
        <p:txBody>
          <a:bodyPr tIns="0" bIns="0"/>
          <a:lstStyle>
            <a:lvl1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3927"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4" y="2025027"/>
            <a:ext cx="256787" cy="258381"/>
          </a:xfrm>
        </p:spPr>
        <p:txBody>
          <a:bodyPr tIns="0" bIns="0"/>
          <a:lstStyle>
            <a:lvl1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3927"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7"/>
            <a:ext cx="256787" cy="258381"/>
          </a:xfrm>
        </p:spPr>
        <p:txBody>
          <a:bodyPr tIns="0" bIns="0"/>
          <a:lstStyle>
            <a:lvl1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3927"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3927"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936144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47929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3"/>
            <a:ext cx="7454643" cy="3558191"/>
          </a:xfrm>
          <a:noFill/>
        </p:spPr>
        <p:txBody>
          <a:bodyPr vert="horz" wrap="square" lIns="0" tIns="0" rIns="0" bIns="0" rtlCol="0" anchor="t" anchorCtr="0">
            <a:noAutofit/>
          </a:bodyPr>
          <a:lstStyle>
            <a:lvl1pPr>
              <a:defRPr lang="en-US" sz="4704" spc="-49" baseline="0" dirty="0">
                <a:solidFill>
                  <a:schemeClr val="tx2"/>
                </a:solidFill>
              </a:defRPr>
            </a:lvl1pPr>
          </a:lstStyle>
          <a:p>
            <a:pPr marL="0" lvl="0">
              <a:lnSpc>
                <a:spcPts val="5489"/>
              </a:lnSpc>
            </a:pPr>
            <a:r>
              <a:rPr lang="en-US"/>
              <a:t>Section title</a:t>
            </a:r>
          </a:p>
        </p:txBody>
      </p:sp>
    </p:spTree>
    <p:extLst>
      <p:ext uri="{BB962C8B-B14F-4D97-AF65-F5344CB8AC3E}">
        <p14:creationId xmlns:p14="http://schemas.microsoft.com/office/powerpoint/2010/main" val="24655169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3"/>
            <a:ext cx="7454643" cy="3558191"/>
          </a:xfrm>
          <a:noFill/>
        </p:spPr>
        <p:txBody>
          <a:bodyPr vert="horz" wrap="square" lIns="0" tIns="0" rIns="0" bIns="0" rtlCol="0" anchor="t" anchorCtr="0">
            <a:noAutofit/>
          </a:bodyPr>
          <a:lstStyle>
            <a:lvl1pPr>
              <a:defRPr lang="en-US" sz="4704" spc="-49" baseline="0"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484026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03137"/>
          </a:xfrm>
        </p:spPr>
        <p:txBody>
          <a:bodyPr wrap="square" lIns="0" tIns="0" rIns="0" bIns="0">
            <a:spAutoFit/>
          </a:bodyPr>
          <a:lstStyle>
            <a:lvl1pPr>
              <a:lnSpc>
                <a:spcPts val="3136"/>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9508"/>
          </a:xfrm>
        </p:spPr>
        <p:txBody>
          <a:bodyPr lIns="0" tIns="0" rIns="0" bIns="0"/>
          <a:lstStyle>
            <a:lvl1pPr marL="0" indent="0">
              <a:lnSpc>
                <a:spcPts val="1765"/>
              </a:lnSpc>
              <a:spcBef>
                <a:spcPts val="1176"/>
              </a:spcBef>
              <a:buNone/>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54" indent="0">
              <a:buNone/>
              <a:defRPr/>
            </a:lvl2pPr>
            <a:lvl3pPr marL="448107" indent="0">
              <a:buNone/>
              <a:defRPr/>
            </a:lvl3pPr>
            <a:lvl4pPr marL="672161" indent="0">
              <a:buNone/>
              <a:defRPr/>
            </a:lvl4pPr>
            <a:lvl5pPr marL="896214"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18890162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6" y="2158886"/>
            <a:ext cx="3618381" cy="2540231"/>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en-US"/>
              <a:t>Click icon to add picture</a:t>
            </a:r>
          </a:p>
        </p:txBody>
      </p:sp>
      <p:sp>
        <p:nvSpPr>
          <p:cNvPr id="12" name="Picture Placeholder 10"/>
          <p:cNvSpPr>
            <a:spLocks noGrp="1"/>
          </p:cNvSpPr>
          <p:nvPr>
            <p:ph type="pic" sz="quarter" idx="15"/>
          </p:nvPr>
        </p:nvSpPr>
        <p:spPr>
          <a:xfrm>
            <a:off x="4303152" y="2158886"/>
            <a:ext cx="3607487" cy="2540231"/>
          </a:xfrm>
          <a:blipFill>
            <a:blip r:embed="rId3"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en-US"/>
              <a:t>Click icon to add picture</a:t>
            </a:r>
          </a:p>
        </p:txBody>
      </p:sp>
      <p:sp>
        <p:nvSpPr>
          <p:cNvPr id="13" name="Picture Placeholder 10"/>
          <p:cNvSpPr>
            <a:spLocks noGrp="1"/>
          </p:cNvSpPr>
          <p:nvPr>
            <p:ph type="pic" sz="quarter" idx="16"/>
          </p:nvPr>
        </p:nvSpPr>
        <p:spPr>
          <a:xfrm>
            <a:off x="8139413" y="2158886"/>
            <a:ext cx="3623050" cy="2540231"/>
          </a:xfrm>
          <a:blipFill>
            <a:blip r:embed="rId4"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6" y="4927922"/>
            <a:ext cx="3618381" cy="1201226"/>
          </a:xfrm>
        </p:spPr>
        <p:txBody>
          <a:bodyPr lIns="0" tIns="0" rIns="0" bIns="0"/>
          <a:lstStyle>
            <a:lvl1pPr marL="0" marR="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1" b="0" kern="1200" spc="0" baseline="0" dirty="0" smtClean="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40" y="4927922"/>
            <a:ext cx="3618381" cy="1201226"/>
          </a:xfrm>
        </p:spPr>
        <p:txBody>
          <a:bodyPr lIns="0" tIns="0" rIns="0" bIns="0"/>
          <a:lstStyle>
            <a:lvl1pPr marL="0" marR="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defRPr sz="1371">
                <a:solidFill>
                  <a:schemeClr val="tx2"/>
                </a:solidFill>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4" y="4927922"/>
            <a:ext cx="3618381" cy="1201226"/>
          </a:xfrm>
        </p:spPr>
        <p:txBody>
          <a:bodyPr lIns="0" tIns="0" rIns="0" bIns="0"/>
          <a:lstStyle>
            <a:lvl1pPr marL="0" marR="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defRPr sz="1371">
                <a:solidFill>
                  <a:schemeClr val="tx2"/>
                </a:solidFill>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6866333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44775" y="418151"/>
            <a:ext cx="7747227" cy="6439851"/>
          </a:xfrm>
          <a:prstGeom prst="rect">
            <a:avLst/>
          </a:prstGeom>
        </p:spPr>
      </p:pic>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6" y="1922803"/>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54" indent="0">
              <a:buNone/>
              <a:defRPr/>
            </a:lvl2pPr>
            <a:lvl3pPr marL="448107" indent="0">
              <a:buNone/>
              <a:defRPr/>
            </a:lvl3pPr>
            <a:lvl4pPr marL="672161" indent="0">
              <a:buNone/>
              <a:defRPr/>
            </a:lvl4pPr>
            <a:lvl5pPr marL="896214"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8"/>
            <a:ext cx="4758210" cy="2521331"/>
          </a:xfrm>
        </p:spPr>
        <p:txBody>
          <a:bodyPr lIns="0" tIns="0" rIns="0" bIns="0"/>
          <a:lstStyle>
            <a:lvl1pPr marL="280067" indent="-280067">
              <a:lnSpc>
                <a:spcPts val="1765"/>
              </a:lnSpc>
              <a:spcBef>
                <a:spcPts val="0"/>
              </a:spcBef>
              <a:buFont typeface="Arial" panose="020B0604020202020204" pitchFamily="34" charset="0"/>
              <a:buChar char="•"/>
              <a:defRPr sz="1371" b="0" i="0" spc="0">
                <a:solidFill>
                  <a:schemeClr val="tx1"/>
                </a:solidFill>
                <a:latin typeface="+mn-lt"/>
              </a:defRPr>
            </a:lvl1pPr>
            <a:lvl2pPr marL="0" indent="0">
              <a:lnSpc>
                <a:spcPts val="1765"/>
              </a:lnSpc>
              <a:spcBef>
                <a:spcPts val="0"/>
              </a:spcBef>
              <a:buNone/>
              <a:defRPr sz="1371">
                <a:solidFill>
                  <a:schemeClr val="tx1"/>
                </a:solidFill>
              </a:defRPr>
            </a:lvl2pPr>
            <a:lvl3pPr marL="448107" indent="0">
              <a:buNone/>
              <a:defRPr/>
            </a:lvl3pPr>
            <a:lvl4pPr marL="672161" indent="0">
              <a:buNone/>
              <a:defRPr/>
            </a:lvl4pPr>
            <a:lvl5pPr marL="89621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60" y="3421010"/>
            <a:ext cx="5834041" cy="546753"/>
          </a:xfrm>
        </p:spPr>
        <p:txBody>
          <a:bodyPr anchor="ctr" anchorCtr="0"/>
          <a:lstStyle>
            <a:lvl1pPr algn="ctr">
              <a:defRPr/>
            </a:lvl1pPr>
          </a:lstStyle>
          <a:p>
            <a:r>
              <a:rPr lang="en-US"/>
              <a:t>Click icon to add picture</a:t>
            </a:r>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5962224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44775" y="418151"/>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60" y="3421010"/>
            <a:ext cx="5834041" cy="546753"/>
          </a:xfrm>
        </p:spPr>
        <p:txBody>
          <a:bodyPr anchor="ctr" anchorCtr="0"/>
          <a:lstStyle>
            <a:lvl1pPr algn="ctr">
              <a:defRPr/>
            </a:lvl1pPr>
          </a:lstStyle>
          <a:p>
            <a:r>
              <a:rPr lang="en-US"/>
              <a:t>Click icon to add picture</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3" y="2000737"/>
            <a:ext cx="1693247" cy="3034229"/>
          </a:xfrm>
        </p:spPr>
        <p:txBody>
          <a:bodyPr lIns="0" tIns="0" rIns="0" bIns="0"/>
          <a:lstStyle>
            <a:lvl1pPr marL="0" indent="0">
              <a:lnSpc>
                <a:spcPts val="1765"/>
              </a:lnSpc>
              <a:spcBef>
                <a:spcPts val="882"/>
              </a:spcBef>
              <a:buNone/>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9" y="2000737"/>
            <a:ext cx="1693247" cy="3034229"/>
          </a:xfrm>
        </p:spPr>
        <p:txBody>
          <a:bodyPr lIns="0" tIns="0" rIns="0" bIns="0"/>
          <a:lstStyle>
            <a:lvl1pPr marL="0" indent="0">
              <a:lnSpc>
                <a:spcPts val="1765"/>
              </a:lnSpc>
              <a:spcBef>
                <a:spcPts val="882"/>
              </a:spcBef>
              <a:buNone/>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marL="0" marR="0" lvl="0" indent="0" algn="l" defTabSz="914192"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07128475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84250" y="486947"/>
            <a:ext cx="10869930" cy="6371053"/>
          </a:xfrm>
          <a:prstGeom prst="rect">
            <a:avLst/>
          </a:prstGeom>
        </p:spPr>
      </p:pic>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5"/>
            <a:ext cx="7678751" cy="546753"/>
          </a:xfrm>
        </p:spPr>
        <p:txBody>
          <a:bodyPr anchor="ctr" anchorCtr="0"/>
          <a:lstStyle>
            <a:lvl1pPr algn="ctr">
              <a:defRPr/>
            </a:lvl1pPr>
          </a:lstStyle>
          <a:p>
            <a:r>
              <a:rPr lang="en-US"/>
              <a:t>Click icon to add picture</a:t>
            </a:r>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99047371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7" y="1950781"/>
            <a:ext cx="3618377" cy="3534843"/>
          </a:xfrm>
        </p:spPr>
        <p:txBody>
          <a:bodyPr anchor="ctr">
            <a:noAutofit/>
          </a:bodyPr>
          <a:lstStyle>
            <a:lvl1pPr marL="0" indent="0" algn="ctr">
              <a:buNone/>
              <a:defRPr sz="2353"/>
            </a:lvl1pPr>
          </a:lstStyle>
          <a:p>
            <a:r>
              <a:rPr lang="en-US"/>
              <a:t>Click icon to add chart</a:t>
            </a:r>
          </a:p>
        </p:txBody>
      </p:sp>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3" y="5857162"/>
            <a:ext cx="3618381" cy="301770"/>
          </a:xfrm>
        </p:spPr>
        <p:txBody>
          <a:bodyPr lIns="0" tIns="0" rIns="0" bIns="0"/>
          <a:lstStyle>
            <a:lvl1pPr marL="0" indent="0">
              <a:lnSpc>
                <a:spcPts val="1175"/>
              </a:lnSpc>
              <a:spcBef>
                <a:spcPts val="882"/>
              </a:spcBef>
              <a:buFont typeface="Arial" panose="020B0604020202020204" pitchFamily="34" charset="0"/>
              <a:buNone/>
              <a:defRPr sz="980" b="0" i="0" spc="0">
                <a:solidFill>
                  <a:schemeClr val="tx1"/>
                </a:solidFill>
                <a:latin typeface="+mn-lt"/>
              </a:defRPr>
            </a:lvl1pPr>
            <a:lvl2pPr marL="0" marR="0" indent="0" algn="l" defTabSz="914192" rtl="0" eaLnBrk="1" fontAlgn="auto" latinLnBrk="0" hangingPunct="1">
              <a:lnSpc>
                <a:spcPts val="1175"/>
              </a:lnSpc>
              <a:spcBef>
                <a:spcPts val="441"/>
              </a:spcBef>
              <a:spcAft>
                <a:spcPts val="0"/>
              </a:spcAft>
              <a:buClrTx/>
              <a:buSzPct val="90000"/>
              <a:buFont typeface="Arial" panose="020B0604020202020204" pitchFamily="34" charset="0"/>
              <a:buNone/>
              <a:tabLst/>
              <a:defRPr sz="980">
                <a:solidFill>
                  <a:schemeClr val="tx1"/>
                </a:solidFill>
              </a:defRPr>
            </a:lvl2pPr>
            <a:lvl3pPr marL="448107" indent="0">
              <a:buNone/>
              <a:defRPr/>
            </a:lvl3pPr>
            <a:lvl4pPr marL="672161" indent="0">
              <a:buNone/>
              <a:defRPr/>
            </a:lvl4pPr>
            <a:lvl5pPr marL="896214"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3" y="5857162"/>
            <a:ext cx="3607487" cy="297774"/>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5"/>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3" y="1950781"/>
            <a:ext cx="3607487" cy="3534843"/>
          </a:xfrm>
        </p:spPr>
        <p:txBody>
          <a:bodyPr anchor="ctr">
            <a:noAutofit/>
          </a:bodyPr>
          <a:lstStyle>
            <a:lvl1pPr marL="0" indent="0" algn="ctr">
              <a:buNone/>
              <a:defRPr sz="2353"/>
            </a:lvl1pPr>
          </a:lstStyle>
          <a:p>
            <a:r>
              <a:rPr lang="en-US"/>
              <a:t>Click icon to add chart</a:t>
            </a:r>
          </a:p>
        </p:txBody>
      </p:sp>
      <p:sp>
        <p:nvSpPr>
          <p:cNvPr id="21" name="Chart Placeholder 6"/>
          <p:cNvSpPr>
            <a:spLocks noGrp="1"/>
          </p:cNvSpPr>
          <p:nvPr>
            <p:ph type="chart" sz="quarter" idx="23"/>
          </p:nvPr>
        </p:nvSpPr>
        <p:spPr>
          <a:xfrm>
            <a:off x="8139413" y="1950781"/>
            <a:ext cx="3623051" cy="3534843"/>
          </a:xfrm>
        </p:spPr>
        <p:txBody>
          <a:bodyPr anchor="ctr">
            <a:noAutofit/>
          </a:bodyPr>
          <a:lstStyle>
            <a:lvl1pPr marL="0" indent="0" algn="ctr">
              <a:buNone/>
              <a:defRPr sz="2353"/>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2"/>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2"/>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4" y="5670382"/>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4" y="5857162"/>
            <a:ext cx="3607487" cy="297774"/>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5"/>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37382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2" y="4847661"/>
            <a:ext cx="9609045" cy="727892"/>
          </a:xfrm>
        </p:spPr>
        <p:txBody>
          <a:bodyPr/>
          <a:lstStyle>
            <a:lvl1pPr>
              <a:defRPr sz="1765">
                <a:solidFill>
                  <a:schemeClr val="bg1"/>
                </a:solidFill>
              </a:defRPr>
            </a:lvl1pPr>
            <a:lvl2pPr>
              <a:defRPr sz="1765">
                <a:solidFill>
                  <a:schemeClr val="bg1"/>
                </a:solidFill>
              </a:defRPr>
            </a:lvl2pPr>
            <a:lvl3pPr>
              <a:defRPr sz="1371"/>
            </a:lvl3pPr>
            <a:lvl4pPr>
              <a:defRPr sz="1371"/>
            </a:lvl4pPr>
            <a:lvl5pPr>
              <a:defRPr sz="1028"/>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2" y="3029995"/>
            <a:ext cx="9630389" cy="1793104"/>
          </a:xfrm>
          <a:noFill/>
        </p:spPr>
        <p:txBody>
          <a:bodyPr lIns="0" tIns="0" rIns="0" bIns="182880" anchor="b" anchorCtr="0"/>
          <a:lstStyle>
            <a:lvl1pPr>
              <a:defRPr sz="4704"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1184" y="473796"/>
            <a:ext cx="1335673" cy="190278"/>
          </a:xfrm>
          <a:prstGeom prst="rect">
            <a:avLst/>
          </a:prstGeom>
        </p:spPr>
      </p:pic>
    </p:spTree>
    <p:extLst>
      <p:ext uri="{BB962C8B-B14F-4D97-AF65-F5344CB8AC3E}">
        <p14:creationId xmlns:p14="http://schemas.microsoft.com/office/powerpoint/2010/main" val="33417183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6" y="3924853"/>
            <a:ext cx="11306469" cy="546753"/>
          </a:xfrm>
        </p:spPr>
        <p:txBody>
          <a:bodyPr anchor="ctr" anchorCtr="0"/>
          <a:lstStyle>
            <a:lvl1pPr algn="ctr">
              <a:defRPr/>
            </a:lvl1pPr>
          </a:lstStyle>
          <a:p>
            <a:r>
              <a:rPr lang="en-US"/>
              <a:t>Click icon to add table</a:t>
            </a:r>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583600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273"/>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4171" y="439310"/>
            <a:ext cx="1335673" cy="190278"/>
          </a:xfrm>
          <a:prstGeom prst="rect">
            <a:avLst/>
          </a:prstGeom>
        </p:spPr>
      </p:pic>
    </p:spTree>
    <p:extLst>
      <p:ext uri="{BB962C8B-B14F-4D97-AF65-F5344CB8AC3E}">
        <p14:creationId xmlns:p14="http://schemas.microsoft.com/office/powerpoint/2010/main" val="3129532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blue">
    <p:bg>
      <p:bgPr>
        <a:solidFill>
          <a:schemeClr val="bg2"/>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3"/>
            <a:ext cx="7477989" cy="3535032"/>
          </a:xfrm>
          <a:noFill/>
        </p:spPr>
        <p:txBody>
          <a:bodyPr vert="horz" wrap="square" lIns="0" tIns="0" rIns="0" bIns="0" rtlCol="0" anchor="t" anchorCtr="0">
            <a:noAutofit/>
          </a:bodyPr>
          <a:lstStyle>
            <a:lvl1pPr>
              <a:lnSpc>
                <a:spcPct val="90000"/>
              </a:lnSpc>
              <a:defRPr lang="en-US" sz="5290" b="0" kern="1200" cap="none" spc="-147" baseline="0" dirty="0">
                <a:ln w="3175">
                  <a:noFill/>
                </a:ln>
                <a:solidFill>
                  <a:schemeClr val="tx1"/>
                </a:solidFill>
                <a:effectLst/>
                <a:latin typeface="+mj-lt"/>
                <a:ea typeface="+mn-ea"/>
                <a:cs typeface="Segoe UI" pitchFamily="34" charset="0"/>
              </a:defRPr>
            </a:lvl1pPr>
          </a:lstStyle>
          <a:p>
            <a:pPr marL="0" lvl="0" algn="l" defTabSz="913665" rtl="0" eaLnBrk="1" latinLnBrk="0" hangingPunct="1">
              <a:lnSpc>
                <a:spcPts val="5486"/>
              </a:lnSpc>
              <a:spcBef>
                <a:spcPct val="0"/>
              </a:spcBef>
              <a:buNone/>
            </a:pPr>
            <a:r>
              <a:rPr lang="en-US"/>
              <a:t>Section title</a:t>
            </a:r>
          </a:p>
        </p:txBody>
      </p:sp>
      <p:grpSp>
        <p:nvGrpSpPr>
          <p:cNvPr id="7" name="Group 6">
            <a:extLst>
              <a:ext uri="{FF2B5EF4-FFF2-40B4-BE49-F238E27FC236}">
                <a16:creationId xmlns:a16="http://schemas.microsoft.com/office/drawing/2014/main" id="{94E73804-9B47-4D7E-8A36-A9DB54B0F2BB}"/>
              </a:ext>
            </a:extLst>
          </p:cNvPr>
          <p:cNvGrpSpPr/>
          <p:nvPr userDrawn="1"/>
        </p:nvGrpSpPr>
        <p:grpSpPr>
          <a:xfrm>
            <a:off x="436382" y="6430905"/>
            <a:ext cx="11326085" cy="94962"/>
            <a:chOff x="445128" y="6559056"/>
            <a:chExt cx="11553197" cy="96856"/>
          </a:xfrm>
        </p:grpSpPr>
        <p:sp>
          <p:nvSpPr>
            <p:cNvPr id="8" name="TextBox 7">
              <a:extLst>
                <a:ext uri="{FF2B5EF4-FFF2-40B4-BE49-F238E27FC236}">
                  <a16:creationId xmlns:a16="http://schemas.microsoft.com/office/drawing/2014/main" id="{E7E555FE-1A25-470F-9400-806E2FDA6E45}"/>
                </a:ext>
              </a:extLst>
            </p:cNvPr>
            <p:cNvSpPr txBox="1"/>
            <p:nvPr userDrawn="1"/>
          </p:nvSpPr>
          <p:spPr>
            <a:xfrm>
              <a:off x="445128" y="6559056"/>
              <a:ext cx="979453" cy="96856"/>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CADAB30E-A5BE-4BDE-8420-731E8A2CBAB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400" fontAlgn="base">
                <a:lnSpc>
                  <a:spcPct val="90000"/>
                </a:lnSpc>
                <a:spcBef>
                  <a:spcPct val="0"/>
                </a:spcBef>
                <a:spcAft>
                  <a:spcPct val="0"/>
                </a:spcAft>
              </a:pPr>
              <a:endParaRPr lang="en-US" sz="2353">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30825334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grpSp>
        <p:nvGrpSpPr>
          <p:cNvPr id="7" name="Group 6">
            <a:extLst>
              <a:ext uri="{FF2B5EF4-FFF2-40B4-BE49-F238E27FC236}">
                <a16:creationId xmlns:a16="http://schemas.microsoft.com/office/drawing/2014/main" id="{D93F0F27-6B90-4485-A3C5-1C1E05E189E8}"/>
              </a:ext>
            </a:extLst>
          </p:cNvPr>
          <p:cNvGrpSpPr/>
          <p:nvPr userDrawn="1"/>
        </p:nvGrpSpPr>
        <p:grpSpPr>
          <a:xfrm>
            <a:off x="436382" y="6430905"/>
            <a:ext cx="11326085" cy="94962"/>
            <a:chOff x="445128" y="6559056"/>
            <a:chExt cx="11553197" cy="96856"/>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979453" cy="96856"/>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400"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12998757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grpSp>
        <p:nvGrpSpPr>
          <p:cNvPr id="7" name="Group 6">
            <a:extLst>
              <a:ext uri="{FF2B5EF4-FFF2-40B4-BE49-F238E27FC236}">
                <a16:creationId xmlns:a16="http://schemas.microsoft.com/office/drawing/2014/main" id="{D93F0F27-6B90-4485-A3C5-1C1E05E189E8}"/>
              </a:ext>
            </a:extLst>
          </p:cNvPr>
          <p:cNvGrpSpPr/>
          <p:nvPr userDrawn="1"/>
        </p:nvGrpSpPr>
        <p:grpSpPr>
          <a:xfrm>
            <a:off x="436381" y="6430938"/>
            <a:ext cx="11326085" cy="94962"/>
            <a:chOff x="445128" y="6559056"/>
            <a:chExt cx="11553197" cy="96855"/>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979453" cy="96855"/>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194796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AD45-5510-40D6-8DF5-B6EF739BC1A0}"/>
              </a:ext>
            </a:extLst>
          </p:cNvPr>
          <p:cNvSpPr>
            <a:spLocks noGrp="1"/>
          </p:cNvSpPr>
          <p:nvPr>
            <p:ph type="title"/>
          </p:nvPr>
        </p:nvSpPr>
        <p:spPr>
          <a:xfrm>
            <a:off x="505378" y="457200"/>
            <a:ext cx="10848422" cy="553998"/>
          </a:xfrm>
        </p:spPr>
        <p:txBody>
          <a:bodyPr>
            <a:noAutofit/>
          </a:bodyPr>
          <a:lstStyle>
            <a:lvl1pPr>
              <a:defRPr sz="36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FA53BA0-146D-42C7-9D35-B6D84A0FF3A4}"/>
              </a:ext>
            </a:extLst>
          </p:cNvPr>
          <p:cNvSpPr>
            <a:spLocks noGrp="1"/>
          </p:cNvSpPr>
          <p:nvPr>
            <p:ph idx="1"/>
          </p:nvPr>
        </p:nvSpPr>
        <p:spPr>
          <a:xfrm>
            <a:off x="548640" y="1386348"/>
            <a:ext cx="10805160" cy="4790615"/>
          </a:xfrm>
        </p:spPr>
        <p:txBody>
          <a:bodyPr>
            <a:normAutofit/>
          </a:bodyPr>
          <a:lstStyle>
            <a:lvl1pPr>
              <a:lnSpc>
                <a:spcPct val="100000"/>
              </a:lnSpc>
              <a:spcBef>
                <a:spcPts val="1200"/>
              </a:spcBef>
              <a:defRPr sz="20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2000">
                <a:latin typeface="Segoe UI" panose="020B0502040204020203" pitchFamily="34" charset="0"/>
                <a:cs typeface="Segoe UI" panose="020B0502040204020203" pitchFamily="34" charset="0"/>
              </a:defRPr>
            </a:lvl4pPr>
            <a:lvl5pPr>
              <a:defRPr sz="200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21705-4EFA-4602-97D3-8AE4DE31AFFA}"/>
              </a:ext>
            </a:extLst>
          </p:cNvPr>
          <p:cNvSpPr>
            <a:spLocks noGrp="1"/>
          </p:cNvSpPr>
          <p:nvPr>
            <p:ph type="dt" sz="half"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715EA647-47D7-472B-B8BD-F0368A4CFF40}" type="datetimeFigureOut">
              <a:rPr kumimoji="0" lang="en-US" sz="1765"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11/30/2022</a:t>
            </a:fld>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143C4E58-0220-4F1E-A132-5E2C22B542C5}"/>
              </a:ext>
            </a:extLst>
          </p:cNvPr>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6" name="Slide Number Placeholder 5">
            <a:extLst>
              <a:ext uri="{FF2B5EF4-FFF2-40B4-BE49-F238E27FC236}">
                <a16:creationId xmlns:a16="http://schemas.microsoft.com/office/drawing/2014/main" id="{11AE606F-4BC2-49E9-8F29-73B5EC992688}"/>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363CD3F6-D7EE-487D-95C9-C85653023146}" type="slidenum">
              <a:rPr kumimoji="0" lang="en-US" sz="1765"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a:t>
            </a:fld>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5591247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lide Number Placeholder 4"/>
          <p:cNvSpPr>
            <a:spLocks noGrp="1"/>
          </p:cNvSpPr>
          <p:nvPr>
            <p:ph type="sldNum" sz="quarter" idx="4"/>
          </p:nvPr>
        </p:nvSpPr>
        <p:spPr>
          <a:xfrm>
            <a:off x="343940" y="6471673"/>
            <a:ext cx="2844904" cy="364224"/>
          </a:xfrm>
          <a:prstGeom prst="rect">
            <a:avLst/>
          </a:prstGeom>
        </p:spPr>
        <p:txBody>
          <a:bodyPr vert="horz" lIns="91440" tIns="45720" rIns="91440" bIns="45720" rtlCol="0" anchor="ctr"/>
          <a:lstStyle>
            <a:lvl1pPr algn="l">
              <a:defRPr sz="1174">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98832029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5838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lvl="0"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1"/>
            </a:lvl3pPr>
            <a:lvl4pPr>
              <a:defRPr sz="1371"/>
            </a:lvl4pPr>
            <a:lvl5pPr>
              <a:defRPr sz="1028"/>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4"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36315261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2"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lvl="0"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1"/>
            </a:lvl3pPr>
            <a:lvl4pPr>
              <a:defRPr sz="1371"/>
            </a:lvl4pPr>
            <a:lvl5pPr>
              <a:defRPr sz="1028"/>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4"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3746456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1168944"/>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4"/>
            <a:ext cx="3837818" cy="3786998"/>
          </a:xfrm>
        </p:spPr>
        <p:txBody>
          <a:bodyPr wrap="square" lIns="0" tIns="0" rIns="0" bIns="0">
            <a:noAutofit/>
          </a:bodyPr>
          <a:lstStyle>
            <a:lvl1pPr marL="0" indent="0" defTabSz="507233">
              <a:spcAft>
                <a:spcPts val="490"/>
              </a:spcAft>
              <a:buNone/>
              <a:defRPr sz="1765" spc="0" baseline="0">
                <a:solidFill>
                  <a:schemeClr val="tx2"/>
                </a:solidFill>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51946171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6" y="1922803"/>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07" indent="0">
              <a:buNone/>
              <a:defRPr/>
            </a:lvl3pPr>
            <a:lvl4pPr marL="672161" indent="0">
              <a:buNone/>
              <a:defRPr/>
            </a:lvl4pPr>
            <a:lvl5pPr marL="896214"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6" y="3151389"/>
            <a:ext cx="11306469" cy="443839"/>
          </a:xfrm>
        </p:spPr>
        <p:txBody>
          <a:bodyPr lIns="0" tIns="0" rIns="0" bIns="0"/>
          <a:lstStyle>
            <a:lvl1pPr marL="0" indent="0">
              <a:lnSpc>
                <a:spcPts val="1765"/>
              </a:lnSpc>
              <a:spcBef>
                <a:spcPts val="0"/>
              </a:spcBef>
              <a:buNone/>
              <a:defRPr sz="1371" b="0" spc="0">
                <a:solidFill>
                  <a:schemeClr val="tx2"/>
                </a:solidFill>
                <a:latin typeface="+mj-lt"/>
              </a:defRPr>
            </a:lvl1pPr>
            <a:lvl2pPr marL="0" indent="0">
              <a:lnSpc>
                <a:spcPts val="1765"/>
              </a:lnSpc>
              <a:spcBef>
                <a:spcPts val="0"/>
              </a:spcBef>
              <a:buNone/>
              <a:defRPr sz="1371" spc="0">
                <a:solidFill>
                  <a:schemeClr val="tx1"/>
                </a:solidFill>
              </a:defRPr>
            </a:lvl2pPr>
            <a:lvl3pPr marL="448107" indent="0">
              <a:buNone/>
              <a:defRPr/>
            </a:lvl3pPr>
            <a:lvl4pPr marL="672161" indent="0">
              <a:buNone/>
              <a:defRPr/>
            </a:lvl4pPr>
            <a:lvl5pPr marL="896214"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6" y="4352947"/>
            <a:ext cx="11306469" cy="331946"/>
          </a:xfrm>
        </p:spPr>
        <p:txBody>
          <a:bodyPr lIns="0" tIns="0" rIns="0" bIns="0"/>
          <a:lstStyle>
            <a:lvl1pPr marL="0" indent="0">
              <a:lnSpc>
                <a:spcPts val="1175"/>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07" indent="0">
              <a:buNone/>
              <a:defRPr/>
            </a:lvl3pPr>
            <a:lvl4pPr marL="672161"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4107769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54" indent="0">
              <a:buNone/>
              <a:defRPr/>
            </a:lvl2pPr>
            <a:lvl3pPr marL="448107" indent="0">
              <a:buNone/>
              <a:defRPr/>
            </a:lvl3pPr>
            <a:lvl4pPr marL="672161" indent="0">
              <a:buNone/>
              <a:defRPr/>
            </a:lvl4pPr>
            <a:lvl5pPr marL="896214"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9"/>
            <a:ext cx="3618381" cy="2675220"/>
          </a:xfrm>
        </p:spPr>
        <p:txBody>
          <a:bodyPr lIns="0" tIns="0" rIns="0" bIns="0"/>
          <a:lstStyle>
            <a:lvl1pPr marL="0" indent="0">
              <a:lnSpc>
                <a:spcPts val="1765"/>
              </a:lnSpc>
              <a:spcBef>
                <a:spcPts val="0"/>
              </a:spcBef>
              <a:spcAft>
                <a:spcPts val="588"/>
              </a:spcAft>
              <a:buNone/>
              <a:defRPr sz="1371" b="0" spc="0" baseline="0">
                <a:solidFill>
                  <a:schemeClr val="tx2"/>
                </a:solidFill>
                <a:latin typeface="+mj-lt"/>
              </a:defRPr>
            </a:lvl1pPr>
            <a:lvl2pPr marL="280067" marR="0" indent="-280067" algn="l" defTabSz="914192"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1" kern="1200" spc="0" baseline="0" dirty="0">
                <a:solidFill>
                  <a:schemeClr val="tx1"/>
                </a:solidFill>
                <a:latin typeface="+mn-lt"/>
                <a:ea typeface="+mn-ea"/>
                <a:cs typeface="+mn-cs"/>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14/18</a:t>
            </a:r>
          </a:p>
          <a:p>
            <a:pPr marL="280067" marR="0" lvl="1" indent="-280067" algn="l" defTabSz="914192" rtl="0" eaLnBrk="1" fontAlgn="auto" latinLnBrk="0" hangingPunct="1">
              <a:lnSpc>
                <a:spcPts val="1765"/>
              </a:lnSpc>
              <a:spcBef>
                <a:spcPts val="1175"/>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067" marR="0" lvl="1" indent="-280067" algn="l" defTabSz="914192" rtl="0" eaLnBrk="1" fontAlgn="auto" latinLnBrk="0" hangingPunct="1">
              <a:lnSpc>
                <a:spcPts val="1765"/>
              </a:lnSpc>
              <a:spcBef>
                <a:spcPts val="1175"/>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50" y="3151389"/>
            <a:ext cx="3618381" cy="2675220"/>
          </a:xfrm>
        </p:spPr>
        <p:txBody>
          <a:bodyPr lIns="0" tIns="0" rIns="0" bIns="0"/>
          <a:lstStyle>
            <a:lvl1pPr marL="0" indent="0">
              <a:lnSpc>
                <a:spcPts val="1765"/>
              </a:lnSpc>
              <a:spcBef>
                <a:spcPts val="0"/>
              </a:spcBef>
              <a:spcAft>
                <a:spcPts val="588"/>
              </a:spcAft>
              <a:buNone/>
              <a:defRPr sz="1371" b="0" spc="0" baseline="0">
                <a:solidFill>
                  <a:schemeClr val="tx2"/>
                </a:solidFill>
                <a:latin typeface="+mj-lt"/>
              </a:defRPr>
            </a:lvl1pPr>
            <a:lvl2pPr marL="280067" marR="0" indent="-280067" algn="l" defTabSz="914192"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1" kern="1200" spc="0" baseline="0" dirty="0">
                <a:solidFill>
                  <a:schemeClr val="tx1"/>
                </a:solidFill>
                <a:latin typeface="+mn-lt"/>
                <a:ea typeface="+mn-ea"/>
                <a:cs typeface="+mn-cs"/>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14/18</a:t>
            </a:r>
          </a:p>
          <a:p>
            <a:pPr marL="280067" marR="0" lvl="1" indent="-280067" algn="l" defTabSz="914192" rtl="0" eaLnBrk="1" fontAlgn="auto" latinLnBrk="0" hangingPunct="1">
              <a:lnSpc>
                <a:spcPts val="1765"/>
              </a:lnSpc>
              <a:spcBef>
                <a:spcPts val="1175"/>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067" marR="0" lvl="1" indent="-280067" algn="l" defTabSz="914192" rtl="0" eaLnBrk="1" fontAlgn="auto" latinLnBrk="0" hangingPunct="1">
              <a:lnSpc>
                <a:spcPts val="1765"/>
              </a:lnSpc>
              <a:spcBef>
                <a:spcPts val="1175"/>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1" y="3151389"/>
            <a:ext cx="3618381" cy="2675220"/>
          </a:xfrm>
        </p:spPr>
        <p:txBody>
          <a:bodyPr lIns="0" tIns="0" rIns="0" bIns="0"/>
          <a:lstStyle>
            <a:lvl1pPr marL="0" indent="0">
              <a:lnSpc>
                <a:spcPts val="1765"/>
              </a:lnSpc>
              <a:spcBef>
                <a:spcPts val="0"/>
              </a:spcBef>
              <a:spcAft>
                <a:spcPts val="588"/>
              </a:spcAft>
              <a:buNone/>
              <a:defRPr sz="1371" b="0" spc="0" baseline="0">
                <a:solidFill>
                  <a:schemeClr val="tx2"/>
                </a:solidFill>
                <a:latin typeface="+mj-lt"/>
              </a:defRPr>
            </a:lvl1pPr>
            <a:lvl2pPr marL="280067" marR="0" indent="-280067" algn="l" defTabSz="914192"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1" kern="1200" spc="0" baseline="0" dirty="0">
                <a:solidFill>
                  <a:schemeClr val="tx1"/>
                </a:solidFill>
                <a:latin typeface="+mn-lt"/>
                <a:ea typeface="+mn-ea"/>
                <a:cs typeface="+mn-cs"/>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14/18</a:t>
            </a:r>
          </a:p>
          <a:p>
            <a:pPr marL="280067" marR="0" lvl="1" indent="-280067" algn="l" defTabSz="914192" rtl="0" eaLnBrk="1" fontAlgn="auto" latinLnBrk="0" hangingPunct="1">
              <a:lnSpc>
                <a:spcPts val="1765"/>
              </a:lnSpc>
              <a:spcBef>
                <a:spcPts val="1175"/>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067" marR="0" lvl="1" indent="-280067" algn="l" defTabSz="914192" rtl="0" eaLnBrk="1" fontAlgn="auto" latinLnBrk="0" hangingPunct="1">
              <a:lnSpc>
                <a:spcPts val="1765"/>
              </a:lnSpc>
              <a:spcBef>
                <a:spcPts val="1175"/>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4258923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6" y="2363624"/>
            <a:ext cx="3618381" cy="2483629"/>
          </a:xfrm>
        </p:spPr>
        <p:txBody>
          <a:bodyPr lIns="0" tIns="0" rIns="0" bIns="0"/>
          <a:lstStyle>
            <a:lvl1pPr marL="0" indent="0">
              <a:lnSpc>
                <a:spcPts val="1765"/>
              </a:lnSpc>
              <a:spcBef>
                <a:spcPts val="1176"/>
              </a:spcBef>
              <a:buNone/>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2" y="2363624"/>
            <a:ext cx="3618381" cy="2483629"/>
          </a:xfrm>
        </p:spPr>
        <p:txBody>
          <a:bodyPr lIns="0" tIns="0" rIns="0" bIns="0"/>
          <a:lstStyle>
            <a:lvl1pPr marL="0" indent="0">
              <a:lnSpc>
                <a:spcPts val="1765"/>
              </a:lnSpc>
              <a:spcBef>
                <a:spcPts val="1176"/>
              </a:spcBef>
              <a:buNone/>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0688602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9" y="1599725"/>
            <a:ext cx="3609417" cy="3099393"/>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6" y="4927922"/>
            <a:ext cx="3618381" cy="1201226"/>
          </a:xfrm>
        </p:spPr>
        <p:txBody>
          <a:bodyPr lIns="0" tIns="0" rIns="0" bIns="0"/>
          <a:lstStyle>
            <a:lvl1pPr marL="0" indent="0">
              <a:lnSpc>
                <a:spcPts val="1765"/>
              </a:lnSpc>
              <a:spcBef>
                <a:spcPts val="1176"/>
              </a:spcBef>
              <a:buNone/>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4" y="4927922"/>
            <a:ext cx="3618381" cy="1201226"/>
          </a:xfrm>
        </p:spPr>
        <p:txBody>
          <a:bodyPr lIns="0" tIns="0" rIns="0" bIns="0"/>
          <a:lstStyle>
            <a:lvl1pPr marL="0" indent="0">
              <a:lnSpc>
                <a:spcPts val="1765"/>
              </a:lnSpc>
              <a:spcBef>
                <a:spcPts val="1176"/>
              </a:spcBef>
              <a:buNone/>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40" y="1599725"/>
            <a:ext cx="3609417" cy="3099393"/>
          </a:xfrm>
          <a:blipFill>
            <a:blip r:embed="rId3"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4" y="1599722"/>
            <a:ext cx="3609417" cy="3099394"/>
          </a:xfrm>
          <a:blipFill>
            <a:blip r:embed="rId4"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2" y="4927922"/>
            <a:ext cx="3618381" cy="1201226"/>
          </a:xfrm>
        </p:spPr>
        <p:txBody>
          <a:bodyPr lIns="0" tIns="0" rIns="0" bIns="0"/>
          <a:lstStyle>
            <a:lvl1pPr marL="0" indent="0">
              <a:lnSpc>
                <a:spcPts val="1765"/>
              </a:lnSpc>
              <a:spcBef>
                <a:spcPts val="1176"/>
              </a:spcBef>
              <a:buNone/>
              <a:defRPr lang="en-US" sz="1371" b="0" kern="1200" spc="0" baseline="0" dirty="0">
                <a:solidFill>
                  <a:schemeClr val="tx2"/>
                </a:solidFill>
                <a:latin typeface="+mj-lt"/>
                <a:ea typeface="+mn-ea"/>
                <a:cs typeface="+mn-cs"/>
              </a:defRPr>
            </a:lvl1pPr>
            <a:lvl2pPr marL="0" marR="0" indent="0" algn="l" defTabSz="914192" rtl="0" eaLnBrk="1" fontAlgn="auto" latinLnBrk="0" hangingPunct="1">
              <a:lnSpc>
                <a:spcPts val="1765"/>
              </a:lnSpc>
              <a:spcBef>
                <a:spcPts val="441"/>
              </a:spcBef>
              <a:spcAft>
                <a:spcPts val="0"/>
              </a:spcAft>
              <a:buClrTx/>
              <a:buSzPct val="90000"/>
              <a:buFont typeface="Arial" panose="020B0604020202020204" pitchFamily="34" charset="0"/>
              <a:buNone/>
              <a:tabLst/>
              <a:defRPr sz="1371">
                <a:solidFill>
                  <a:schemeClr val="tx1"/>
                </a:solidFill>
              </a:defRPr>
            </a:lvl2pPr>
            <a:lvl3pPr marL="448107" indent="0">
              <a:buNone/>
              <a:defRPr/>
            </a:lvl3pPr>
            <a:lvl4pPr marL="672161" indent="0">
              <a:buNone/>
              <a:defRPr/>
            </a:lvl4pPr>
            <a:lvl5pPr marL="89621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315516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32278" y="2842060"/>
            <a:ext cx="6843271" cy="1164777"/>
          </a:xfrm>
          <a:prstGeom prst="rect">
            <a:avLst/>
          </a:prstGeom>
        </p:spPr>
      </p:pic>
    </p:spTree>
    <p:extLst>
      <p:ext uri="{BB962C8B-B14F-4D97-AF65-F5344CB8AC3E}">
        <p14:creationId xmlns:p14="http://schemas.microsoft.com/office/powerpoint/2010/main" val="2246856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hf sldNum="0" hdr="0" dt="0"/>
  <p:txStyles>
    <p:titleStyle>
      <a:lvl1pPr algn="l" defTabSz="914192"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175" b="1" kern="1200" spc="0" baseline="0">
          <a:solidFill>
            <a:schemeClr val="tx1"/>
          </a:solidFill>
          <a:latin typeface="+mn-lt"/>
          <a:ea typeface="+mn-ea"/>
          <a:cs typeface="+mn-cs"/>
        </a:defRPr>
      </a:lvl5pPr>
      <a:lvl6pPr marL="2285477" indent="0" algn="l" defTabSz="914192"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192" rtl="0" eaLnBrk="1" latinLnBrk="0" hangingPunct="1">
        <a:lnSpc>
          <a:spcPct val="100000"/>
        </a:lnSpc>
        <a:spcBef>
          <a:spcPts val="0"/>
        </a:spcBef>
        <a:spcAft>
          <a:spcPts val="0"/>
        </a:spcAft>
        <a:buFont typeface="Arial" pitchFamily="34" charset="0"/>
        <a:buNone/>
        <a:defRPr sz="1175"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openshift.com/aro/4/storage/persistent_storage/persistent-storage-csi.html"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hyperlink" Target="https://kubernetes.io/docs/concepts/storage/volumes/#azuredis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docs.openshift.com/aro/4/storage/persistent_storage/persistent-storage-csi.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UnionF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github.com/kubernetes/community/blob/master/contributors/design-proposals/storage/container-storage-interface.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44F0-2A69-4716-9691-3A7649FF3F94}"/>
              </a:ext>
            </a:extLst>
          </p:cNvPr>
          <p:cNvSpPr>
            <a:spLocks noGrp="1"/>
          </p:cNvSpPr>
          <p:nvPr>
            <p:ph type="title"/>
          </p:nvPr>
        </p:nvSpPr>
        <p:spPr>
          <a:xfrm>
            <a:off x="455996" y="620429"/>
            <a:ext cx="11306469" cy="397545"/>
          </a:xfrm>
        </p:spPr>
        <p:txBody>
          <a:bodyPr/>
          <a:lstStyle/>
          <a:p>
            <a:r>
              <a:rPr lang="fr-FR" dirty="0"/>
              <a:t>Persistent </a:t>
            </a:r>
            <a:r>
              <a:rPr lang="fr-FR" dirty="0" err="1"/>
              <a:t>storage</a:t>
            </a:r>
            <a:r>
              <a:rPr lang="fr-FR" dirty="0"/>
              <a:t> </a:t>
            </a:r>
            <a:r>
              <a:rPr lang="fr-FR" dirty="0" err="1"/>
              <a:t>integration</a:t>
            </a:r>
            <a:r>
              <a:rPr lang="fr-FR" dirty="0"/>
              <a:t> </a:t>
            </a:r>
            <a:r>
              <a:rPr lang="fr-FR" dirty="0" err="1"/>
              <a:t>with</a:t>
            </a:r>
            <a:r>
              <a:rPr lang="fr-FR" dirty="0"/>
              <a:t> a Container </a:t>
            </a:r>
            <a:r>
              <a:rPr lang="fr-FR" dirty="0" err="1"/>
              <a:t>orchestrator</a:t>
            </a:r>
            <a:endParaRPr lang="fr-FR" dirty="0"/>
          </a:p>
        </p:txBody>
      </p:sp>
      <p:sp>
        <p:nvSpPr>
          <p:cNvPr id="3" name="Text Placeholder 2">
            <a:extLst>
              <a:ext uri="{FF2B5EF4-FFF2-40B4-BE49-F238E27FC236}">
                <a16:creationId xmlns:a16="http://schemas.microsoft.com/office/drawing/2014/main" id="{6059973A-6F9D-48E8-89D9-1D5C0AE786D4}"/>
              </a:ext>
            </a:extLst>
          </p:cNvPr>
          <p:cNvSpPr>
            <a:spLocks noGrp="1"/>
          </p:cNvSpPr>
          <p:nvPr>
            <p:ph type="body" sz="quarter" idx="10"/>
          </p:nvPr>
        </p:nvSpPr>
        <p:spPr>
          <a:xfrm>
            <a:off x="443567" y="1227437"/>
            <a:ext cx="11304865" cy="903324"/>
          </a:xfrm>
        </p:spPr>
        <p:txBody>
          <a:bodyPr/>
          <a:lstStyle/>
          <a:p>
            <a:r>
              <a:rPr lang="en-US" i="0" u="none" strike="noStrike" dirty="0">
                <a:solidFill>
                  <a:srgbClr val="171717"/>
                </a:solidFill>
                <a:effectLst/>
                <a:latin typeface="Segoe UI" panose="020B0502040204020203" pitchFamily="34" charset="0"/>
                <a:hlinkClick r:id="rId3"/>
              </a:rPr>
              <a:t>ARO did not ship with any CSI drivers</a:t>
            </a:r>
            <a:r>
              <a:rPr lang="en-US" i="0" u="none" strike="noStrike" dirty="0">
                <a:solidFill>
                  <a:srgbClr val="171717"/>
                </a:solidFill>
                <a:effectLst/>
                <a:latin typeface="Segoe UI" panose="020B0502040204020203" pitchFamily="34" charset="0"/>
              </a:rPr>
              <a:t>, it used </a:t>
            </a:r>
            <a:r>
              <a:rPr lang="en-US" i="0" u="none" strike="noStrike" dirty="0">
                <a:solidFill>
                  <a:srgbClr val="171717"/>
                </a:solidFill>
                <a:effectLst/>
                <a:latin typeface="Segoe UI" panose="020B0502040204020203" pitchFamily="34" charset="0"/>
                <a:hlinkClick r:id="rId4"/>
              </a:rPr>
              <a:t>Kubernetes PV framework</a:t>
            </a:r>
            <a:r>
              <a:rPr lang="en-US" i="0" u="none" strike="noStrike" dirty="0">
                <a:solidFill>
                  <a:srgbClr val="171717"/>
                </a:solidFill>
                <a:effectLst/>
                <a:latin typeface="Segoe UI" panose="020B0502040204020203" pitchFamily="34" charset="0"/>
              </a:rPr>
              <a:t> aka in-tree plugin. These volume plugins were “in-tree” meaning their code was part of the core k8s code and shipped with the core Kubernetes binaries.</a:t>
            </a:r>
          </a:p>
        </p:txBody>
      </p:sp>
      <p:sp>
        <p:nvSpPr>
          <p:cNvPr id="6" name="Footer Placeholder 5">
            <a:extLst>
              <a:ext uri="{FF2B5EF4-FFF2-40B4-BE49-F238E27FC236}">
                <a16:creationId xmlns:a16="http://schemas.microsoft.com/office/drawing/2014/main" id="{C97B25E3-2E13-42A0-8133-E0EA00AC2CE0}"/>
              </a:ext>
            </a:extLst>
          </p:cNvPr>
          <p:cNvSpPr>
            <a:spLocks noGrp="1"/>
          </p:cNvSpPr>
          <p:nvPr>
            <p:ph type="ftr" sz="quarter" idx="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solidFill>
                  <a:srgbClr val="FFFFFF">
                    <a:lumMod val="65000"/>
                  </a:srgbClr>
                </a:solidFill>
                <a:effectLst/>
                <a:uLnTx/>
                <a:uFillTx/>
                <a:latin typeface="Segoe UI"/>
                <a:ea typeface="+mn-ea"/>
                <a:cs typeface="+mn-cs"/>
              </a:rPr>
              <a:t>© Microsoft Corporation                                                                                  								                                Azure </a:t>
            </a:r>
          </a:p>
        </p:txBody>
      </p:sp>
      <p:pic>
        <p:nvPicPr>
          <p:cNvPr id="5" name="Picture 4" descr="A screenshot of a cell phone&#10;&#10;Description automatically generated">
            <a:extLst>
              <a:ext uri="{FF2B5EF4-FFF2-40B4-BE49-F238E27FC236}">
                <a16:creationId xmlns:a16="http://schemas.microsoft.com/office/drawing/2014/main" id="{AF46AB76-14E2-44CF-A318-62455F9451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3776" y="2687319"/>
            <a:ext cx="4400776" cy="3708591"/>
          </a:xfrm>
          <a:prstGeom prst="rect">
            <a:avLst/>
          </a:prstGeom>
        </p:spPr>
      </p:pic>
      <p:graphicFrame>
        <p:nvGraphicFramePr>
          <p:cNvPr id="7" name="Table 7">
            <a:extLst>
              <a:ext uri="{FF2B5EF4-FFF2-40B4-BE49-F238E27FC236}">
                <a16:creationId xmlns:a16="http://schemas.microsoft.com/office/drawing/2014/main" id="{C57C97A1-53CB-4653-85D3-454B87742CCD}"/>
              </a:ext>
            </a:extLst>
          </p:cNvPr>
          <p:cNvGraphicFramePr>
            <a:graphicFrameLocks noGrp="1"/>
          </p:cNvGraphicFramePr>
          <p:nvPr/>
        </p:nvGraphicFramePr>
        <p:xfrm>
          <a:off x="333151" y="2687319"/>
          <a:ext cx="6486750" cy="3666297"/>
        </p:xfrm>
        <a:graphic>
          <a:graphicData uri="http://schemas.openxmlformats.org/drawingml/2006/table">
            <a:tbl>
              <a:tblPr firstRow="1" bandRow="1">
                <a:tableStyleId>{1E171933-4619-4E11-9A3F-F7608DF75F80}</a:tableStyleId>
              </a:tblPr>
              <a:tblGrid>
                <a:gridCol w="2254185">
                  <a:extLst>
                    <a:ext uri="{9D8B030D-6E8A-4147-A177-3AD203B41FA5}">
                      <a16:colId xmlns:a16="http://schemas.microsoft.com/office/drawing/2014/main" val="3039747659"/>
                    </a:ext>
                  </a:extLst>
                </a:gridCol>
                <a:gridCol w="4232565">
                  <a:extLst>
                    <a:ext uri="{9D8B030D-6E8A-4147-A177-3AD203B41FA5}">
                      <a16:colId xmlns:a16="http://schemas.microsoft.com/office/drawing/2014/main" val="163152015"/>
                    </a:ext>
                  </a:extLst>
                </a:gridCol>
              </a:tblGrid>
              <a:tr h="320477">
                <a:tc>
                  <a:txBody>
                    <a:bodyPr/>
                    <a:lstStyle/>
                    <a:p>
                      <a:pPr algn="ctr"/>
                      <a:r>
                        <a:rPr lang="fr-FR" sz="1100" dirty="0" err="1"/>
                        <a:t>Term</a:t>
                      </a:r>
                      <a:r>
                        <a:rPr lang="fr-FR" sz="1100" dirty="0"/>
                        <a:t> </a:t>
                      </a:r>
                    </a:p>
                  </a:txBody>
                  <a:tcPr anchor="ctr"/>
                </a:tc>
                <a:tc>
                  <a:txBody>
                    <a:bodyPr/>
                    <a:lstStyle/>
                    <a:p>
                      <a:pPr algn="ctr"/>
                      <a:r>
                        <a:rPr lang="fr-FR" sz="1100" dirty="0" err="1"/>
                        <a:t>Definition</a:t>
                      </a:r>
                      <a:endParaRPr lang="fr-FR" sz="1100" dirty="0"/>
                    </a:p>
                  </a:txBody>
                  <a:tcPr anchor="ctr"/>
                </a:tc>
                <a:extLst>
                  <a:ext uri="{0D108BD9-81ED-4DB2-BD59-A6C34878D82A}">
                    <a16:rowId xmlns:a16="http://schemas.microsoft.com/office/drawing/2014/main" val="911238540"/>
                  </a:ext>
                </a:extLst>
              </a:tr>
              <a:tr h="645955">
                <a:tc>
                  <a:txBody>
                    <a:bodyPr/>
                    <a:lstStyle/>
                    <a:p>
                      <a:r>
                        <a:rPr lang="fr-FR" sz="1100" dirty="0"/>
                        <a:t>Container Storage Interface (CSI)</a:t>
                      </a:r>
                    </a:p>
                  </a:txBody>
                  <a:tcPr anchor="ctr"/>
                </a:tc>
                <a:tc>
                  <a:txBody>
                    <a:bodyPr/>
                    <a:lstStyle/>
                    <a:p>
                      <a:r>
                        <a:rPr lang="en-US" sz="1100" dirty="0"/>
                        <a:t>A specification attempting to establish an industry standard interface that Container Orchestration Systems (COs) can use to expose arbitrary storage systems to their containerized workloads.</a:t>
                      </a:r>
                      <a:endParaRPr lang="fr-FR" sz="1100" dirty="0"/>
                    </a:p>
                  </a:txBody>
                  <a:tcPr anchor="ctr"/>
                </a:tc>
                <a:extLst>
                  <a:ext uri="{0D108BD9-81ED-4DB2-BD59-A6C34878D82A}">
                    <a16:rowId xmlns:a16="http://schemas.microsoft.com/office/drawing/2014/main" val="3930373176"/>
                  </a:ext>
                </a:extLst>
              </a:tr>
              <a:tr h="645955">
                <a:tc>
                  <a:txBody>
                    <a:bodyPr/>
                    <a:lstStyle/>
                    <a:p>
                      <a:r>
                        <a:rPr lang="fr-FR" sz="1100" dirty="0"/>
                        <a:t>in-</a:t>
                      </a:r>
                      <a:r>
                        <a:rPr lang="fr-FR" sz="1100" dirty="0" err="1"/>
                        <a:t>tree</a:t>
                      </a:r>
                      <a:endParaRPr lang="fr-FR" sz="1100" dirty="0"/>
                    </a:p>
                  </a:txBody>
                  <a:tcPr anchor="ctr"/>
                </a:tc>
                <a:tc>
                  <a:txBody>
                    <a:bodyPr/>
                    <a:lstStyle/>
                    <a:p>
                      <a:r>
                        <a:rPr lang="en-US" sz="1100" dirty="0"/>
                        <a:t>Code that exists in the core Kubernetes repository.</a:t>
                      </a:r>
                      <a:endParaRPr lang="fr-FR" sz="1100" dirty="0"/>
                    </a:p>
                  </a:txBody>
                  <a:tcPr anchor="ctr"/>
                </a:tc>
                <a:extLst>
                  <a:ext uri="{0D108BD9-81ED-4DB2-BD59-A6C34878D82A}">
                    <a16:rowId xmlns:a16="http://schemas.microsoft.com/office/drawing/2014/main" val="2707093991"/>
                  </a:ext>
                </a:extLst>
              </a:tr>
              <a:tr h="645955">
                <a:tc>
                  <a:txBody>
                    <a:bodyPr/>
                    <a:lstStyle/>
                    <a:p>
                      <a:r>
                        <a:rPr lang="fr-FR" sz="1100" dirty="0"/>
                        <a:t>out-of-</a:t>
                      </a:r>
                      <a:r>
                        <a:rPr lang="fr-FR" sz="1100" dirty="0" err="1"/>
                        <a:t>tree</a:t>
                      </a:r>
                      <a:endParaRPr lang="fr-FR" sz="1100" dirty="0"/>
                    </a:p>
                  </a:txBody>
                  <a:tcPr anchor="ctr"/>
                </a:tc>
                <a:tc>
                  <a:txBody>
                    <a:bodyPr/>
                    <a:lstStyle/>
                    <a:p>
                      <a:r>
                        <a:rPr lang="en-US" sz="1100" dirty="0"/>
                        <a:t>Code that exists somewhere outside the core Kubernetes repository.</a:t>
                      </a:r>
                      <a:endParaRPr lang="fr-FR" sz="1100" dirty="0"/>
                    </a:p>
                  </a:txBody>
                  <a:tcPr anchor="ctr"/>
                </a:tc>
                <a:extLst>
                  <a:ext uri="{0D108BD9-81ED-4DB2-BD59-A6C34878D82A}">
                    <a16:rowId xmlns:a16="http://schemas.microsoft.com/office/drawing/2014/main" val="310754391"/>
                  </a:ext>
                </a:extLst>
              </a:tr>
              <a:tr h="645955">
                <a:tc>
                  <a:txBody>
                    <a:bodyPr/>
                    <a:lstStyle/>
                    <a:p>
                      <a:r>
                        <a:rPr lang="fr-FR" sz="1100" dirty="0"/>
                        <a:t>CSI Volume Plugin</a:t>
                      </a:r>
                    </a:p>
                  </a:txBody>
                  <a:tcPr anchor="ctr"/>
                </a:tc>
                <a:tc>
                  <a:txBody>
                    <a:bodyPr/>
                    <a:lstStyle/>
                    <a:p>
                      <a:r>
                        <a:rPr lang="en-US" sz="1100" dirty="0"/>
                        <a:t>A new, in-tree volume plugin that acts as an adapter and enables out-of-tree, third-party CSI volume drivers to be used in Kubernetes.</a:t>
                      </a:r>
                      <a:endParaRPr lang="fr-FR" sz="1100" dirty="0"/>
                    </a:p>
                  </a:txBody>
                  <a:tcPr anchor="ctr"/>
                </a:tc>
                <a:extLst>
                  <a:ext uri="{0D108BD9-81ED-4DB2-BD59-A6C34878D82A}">
                    <a16:rowId xmlns:a16="http://schemas.microsoft.com/office/drawing/2014/main" val="4060744878"/>
                  </a:ext>
                </a:extLst>
              </a:tr>
              <a:tr h="645955">
                <a:tc>
                  <a:txBody>
                    <a:bodyPr/>
                    <a:lstStyle/>
                    <a:p>
                      <a:r>
                        <a:rPr lang="fr-FR" sz="1100" dirty="0"/>
                        <a:t>CSI Volume Driver</a:t>
                      </a:r>
                    </a:p>
                  </a:txBody>
                  <a:tcPr anchor="ctr"/>
                </a:tc>
                <a:tc>
                  <a:txBody>
                    <a:bodyPr/>
                    <a:lstStyle/>
                    <a:p>
                      <a:r>
                        <a:rPr lang="en-US" sz="1100" dirty="0"/>
                        <a:t>An out-of-tree CSI compatible implementation of a volume plugin that can be used in Kubernetes through the Kubernetes CSI Volume Plugin.</a:t>
                      </a:r>
                      <a:endParaRPr lang="fr-FR" sz="1100" dirty="0"/>
                    </a:p>
                  </a:txBody>
                  <a:tcPr anchor="ctr"/>
                </a:tc>
                <a:extLst>
                  <a:ext uri="{0D108BD9-81ED-4DB2-BD59-A6C34878D82A}">
                    <a16:rowId xmlns:a16="http://schemas.microsoft.com/office/drawing/2014/main" val="2607545988"/>
                  </a:ext>
                </a:extLst>
              </a:tr>
            </a:tbl>
          </a:graphicData>
        </a:graphic>
      </p:graphicFrame>
    </p:spTree>
    <p:extLst>
      <p:ext uri="{BB962C8B-B14F-4D97-AF65-F5344CB8AC3E}">
        <p14:creationId xmlns:p14="http://schemas.microsoft.com/office/powerpoint/2010/main" val="9146628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chitecture of CSI components">
            <a:extLst>
              <a:ext uri="{FF2B5EF4-FFF2-40B4-BE49-F238E27FC236}">
                <a16:creationId xmlns:a16="http://schemas.microsoft.com/office/drawing/2014/main" id="{CE748E18-B047-4091-B8D2-F62FD1F48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760" y="201691"/>
            <a:ext cx="9092940" cy="60358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D744F0-2A69-4716-9691-3A7649FF3F94}"/>
              </a:ext>
            </a:extLst>
          </p:cNvPr>
          <p:cNvSpPr>
            <a:spLocks noGrp="1"/>
          </p:cNvSpPr>
          <p:nvPr>
            <p:ph type="title"/>
          </p:nvPr>
        </p:nvSpPr>
        <p:spPr>
          <a:xfrm>
            <a:off x="455996" y="620429"/>
            <a:ext cx="11306469" cy="397545"/>
          </a:xfrm>
        </p:spPr>
        <p:txBody>
          <a:bodyPr/>
          <a:lstStyle/>
          <a:p>
            <a:r>
              <a:rPr lang="en-US" dirty="0"/>
              <a:t>PV with CSI in ARO</a:t>
            </a:r>
            <a:endParaRPr lang="fr-FR" dirty="0"/>
          </a:p>
        </p:txBody>
      </p:sp>
      <p:sp>
        <p:nvSpPr>
          <p:cNvPr id="4" name="Text Placeholder 3">
            <a:extLst>
              <a:ext uri="{FF2B5EF4-FFF2-40B4-BE49-F238E27FC236}">
                <a16:creationId xmlns:a16="http://schemas.microsoft.com/office/drawing/2014/main" id="{0D00CAF7-CE05-433C-862C-009FE3075300}"/>
              </a:ext>
            </a:extLst>
          </p:cNvPr>
          <p:cNvSpPr>
            <a:spLocks noGrp="1"/>
          </p:cNvSpPr>
          <p:nvPr>
            <p:ph type="body" sz="quarter" idx="11"/>
          </p:nvPr>
        </p:nvSpPr>
        <p:spPr>
          <a:xfrm>
            <a:off x="361839" y="6131099"/>
            <a:ext cx="11304865" cy="212943"/>
          </a:xfrm>
        </p:spPr>
        <p:txBody>
          <a:bodyPr/>
          <a:lstStyle/>
          <a:p>
            <a:r>
              <a:rPr lang="fr-FR" dirty="0">
                <a:hlinkClick r:id="rId4"/>
              </a:rPr>
              <a:t>https://docs.openshift.com/aro/4/storage/persistent_storage/persistent-storage-csi.html</a:t>
            </a:r>
            <a:endParaRPr lang="fr-FR" dirty="0"/>
          </a:p>
        </p:txBody>
      </p:sp>
      <p:sp>
        <p:nvSpPr>
          <p:cNvPr id="6" name="Footer Placeholder 5">
            <a:extLst>
              <a:ext uri="{FF2B5EF4-FFF2-40B4-BE49-F238E27FC236}">
                <a16:creationId xmlns:a16="http://schemas.microsoft.com/office/drawing/2014/main" id="{C97B25E3-2E13-42A0-8133-E0EA00AC2CE0}"/>
              </a:ext>
            </a:extLst>
          </p:cNvPr>
          <p:cNvSpPr>
            <a:spLocks noGrp="1"/>
          </p:cNvSpPr>
          <p:nvPr>
            <p:ph type="ftr" sz="quarter" idx="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a:ln>
                  <a:noFill/>
                </a:ln>
                <a:solidFill>
                  <a:srgbClr val="FFFFFF">
                    <a:lumMod val="65000"/>
                  </a:srgbClr>
                </a:solidFill>
                <a:effectLst/>
                <a:uLnTx/>
                <a:uFillTx/>
                <a:latin typeface="Segoe UI"/>
                <a:ea typeface="+mn-ea"/>
                <a:cs typeface="+mn-cs"/>
              </a:rPr>
              <a:t>© Microsoft Corporation                                                                                  								                                Azure </a:t>
            </a:r>
          </a:p>
        </p:txBody>
      </p:sp>
    </p:spTree>
    <p:extLst>
      <p:ext uri="{BB962C8B-B14F-4D97-AF65-F5344CB8AC3E}">
        <p14:creationId xmlns:p14="http://schemas.microsoft.com/office/powerpoint/2010/main" val="38794451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EE24-D08B-4199-A575-4CBD69079CA5}"/>
              </a:ext>
            </a:extLst>
          </p:cNvPr>
          <p:cNvSpPr>
            <a:spLocks noGrp="1"/>
          </p:cNvSpPr>
          <p:nvPr>
            <p:ph type="title"/>
          </p:nvPr>
        </p:nvSpPr>
        <p:spPr/>
        <p:txBody>
          <a:bodyPr/>
          <a:lstStyle/>
          <a:p>
            <a:r>
              <a:rPr lang="fr-FR" dirty="0"/>
              <a:t>Persistent </a:t>
            </a:r>
            <a:r>
              <a:rPr lang="fr-FR" dirty="0" err="1"/>
              <a:t>storage</a:t>
            </a:r>
            <a:r>
              <a:rPr lang="fr-FR" dirty="0"/>
              <a:t> </a:t>
            </a:r>
            <a:r>
              <a:rPr lang="fr-FR" dirty="0" err="1"/>
              <a:t>integration</a:t>
            </a:r>
            <a:r>
              <a:rPr lang="fr-FR" dirty="0"/>
              <a:t> </a:t>
            </a:r>
            <a:r>
              <a:rPr lang="fr-FR" dirty="0" err="1"/>
              <a:t>with</a:t>
            </a:r>
            <a:r>
              <a:rPr lang="fr-FR" dirty="0"/>
              <a:t> a Container </a:t>
            </a:r>
            <a:r>
              <a:rPr lang="fr-FR" dirty="0" err="1"/>
              <a:t>orchestrator</a:t>
            </a:r>
            <a:endParaRPr lang="fr-FR" dirty="0"/>
          </a:p>
        </p:txBody>
      </p:sp>
      <p:sp>
        <p:nvSpPr>
          <p:cNvPr id="5" name="Google Shape;652;p34">
            <a:extLst>
              <a:ext uri="{FF2B5EF4-FFF2-40B4-BE49-F238E27FC236}">
                <a16:creationId xmlns:a16="http://schemas.microsoft.com/office/drawing/2014/main" id="{EF62903D-0AC5-432C-B8FB-0F377B06529A}"/>
              </a:ext>
            </a:extLst>
          </p:cNvPr>
          <p:cNvSpPr/>
          <p:nvPr/>
        </p:nvSpPr>
        <p:spPr>
          <a:xfrm>
            <a:off x="207818" y="1225397"/>
            <a:ext cx="6604043" cy="3861238"/>
          </a:xfrm>
          <a:prstGeom prst="rect">
            <a:avLst/>
          </a:prstGeom>
          <a:solidFill>
            <a:srgbClr val="326CE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32472" rtl="0" eaLnBrk="1" fontAlgn="auto" latinLnBrk="0" hangingPunct="1">
              <a:lnSpc>
                <a:spcPct val="90000"/>
              </a:lnSpc>
              <a:spcBef>
                <a:spcPts val="0"/>
              </a:spcBef>
              <a:spcAft>
                <a:spcPts val="0"/>
              </a:spcAft>
              <a:buClrTx/>
              <a:buSzTx/>
              <a:buFont typeface="Arial"/>
              <a:buNone/>
              <a:tabLst/>
              <a:defRPr/>
            </a:pPr>
            <a:r>
              <a:rPr kumimoji="0" lang="fr-FR"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cs typeface="Segoe UI" pitchFamily="34" charset="0"/>
                <a:sym typeface="Arial"/>
              </a:rPr>
              <a:t>Container </a:t>
            </a:r>
            <a:r>
              <a:rPr kumimoji="0" lang="fr-FR"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cs typeface="Segoe UI" pitchFamily="34" charset="0"/>
                <a:sym typeface="Arial"/>
              </a:rPr>
              <a:t>Orchestrator</a:t>
            </a:r>
            <a:endParaRPr kumimoji="0" lang="fr-FR"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cs typeface="Segoe UI" pitchFamily="34" charset="0"/>
              <a:sym typeface="Arial"/>
            </a:endParaRPr>
          </a:p>
          <a:p>
            <a:pPr marL="0" marR="0" lvl="0" indent="0" algn="ctr" defTabSz="932472" rtl="0" eaLnBrk="1" fontAlgn="auto" latinLnBrk="0" hangingPunct="1">
              <a:lnSpc>
                <a:spcPct val="90000"/>
              </a:lnSpc>
              <a:spcBef>
                <a:spcPts val="0"/>
              </a:spcBef>
              <a:spcAft>
                <a:spcPts val="0"/>
              </a:spcAft>
              <a:buClrTx/>
              <a:buSzTx/>
              <a:buFont typeface="Arial"/>
              <a:buNone/>
              <a:tabLst/>
              <a:defRPr/>
            </a:pPr>
            <a:r>
              <a:rPr kumimoji="0" lang="fr-FR"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cs typeface="Segoe UI" pitchFamily="34" charset="0"/>
                <a:sym typeface="Arial"/>
              </a:rPr>
              <a:t>(Kubernetes, AKS, ARO, etc.)</a:t>
            </a:r>
            <a:endParaRPr kumimoji="0"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cs typeface="Segoe UI" pitchFamily="34" charset="0"/>
              <a:sym typeface="Arial"/>
            </a:endParaRPr>
          </a:p>
        </p:txBody>
      </p:sp>
      <p:sp>
        <p:nvSpPr>
          <p:cNvPr id="7" name="Google Shape;709;p34">
            <a:extLst>
              <a:ext uri="{FF2B5EF4-FFF2-40B4-BE49-F238E27FC236}">
                <a16:creationId xmlns:a16="http://schemas.microsoft.com/office/drawing/2014/main" id="{5BC755D1-2CB1-46DD-8C35-592DCD95F5CD}"/>
              </a:ext>
            </a:extLst>
          </p:cNvPr>
          <p:cNvSpPr txBox="1"/>
          <p:nvPr/>
        </p:nvSpPr>
        <p:spPr>
          <a:xfrm>
            <a:off x="207818" y="5130364"/>
            <a:ext cx="6604043" cy="777300"/>
          </a:xfrm>
          <a:prstGeom prst="rect">
            <a:avLst/>
          </a:prstGeom>
          <a:solidFill>
            <a:srgbClr val="FF6200"/>
          </a:solidFill>
          <a:ln>
            <a:noFill/>
          </a:ln>
        </p:spPr>
        <p:txBody>
          <a:bodyPr spcFirstLastPara="1" wrap="square" lIns="91425" tIns="0" rIns="91425" bIns="45700" anchor="ctr" anchorCtr="0">
            <a:noAutofit/>
          </a:bodyPr>
          <a:lstStyle>
            <a:defPPr marR="0" lvl="0" algn="l" rtl="0">
              <a:lnSpc>
                <a:spcPct val="100000"/>
              </a:lnSpc>
              <a:spcBef>
                <a:spcPts val="0"/>
              </a:spcBef>
              <a:spcAft>
                <a:spcPts val="0"/>
              </a:spcAft>
              <a:defRPr lang="fr-FR"/>
            </a:defPPr>
            <a:lvl1pPr marR="0" lvl="0" algn="ctr">
              <a:lnSpc>
                <a:spcPct val="100000"/>
              </a:lnSpc>
              <a:spcBef>
                <a:spcPts val="0"/>
              </a:spcBef>
              <a:spcAft>
                <a:spcPts val="0"/>
              </a:spcAft>
              <a:buClr>
                <a:srgbClr val="000000"/>
              </a:buClr>
              <a:buSzPts val="1100"/>
              <a:buFont typeface="Arial"/>
              <a:defRPr sz="1400" b="1" i="0" u="none" strike="noStrike" cap="none">
                <a:solidFill>
                  <a:srgbClr val="7B7B7B"/>
                </a:solidFill>
                <a:ea typeface="Arial"/>
                <a:cs typeface="Aria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400" b="1" i="0" u="none" strike="noStrike" kern="1200" cap="none" spc="0" normalizeH="0" baseline="0" noProof="0" dirty="0">
                <a:ln>
                  <a:noFill/>
                </a:ln>
                <a:solidFill>
                  <a:srgbClr val="3C3C41"/>
                </a:solidFill>
                <a:effectLst/>
                <a:uLnTx/>
                <a:uFillTx/>
                <a:latin typeface="Segoe UI"/>
                <a:cs typeface="Arial"/>
              </a:rPr>
              <a:t>Out-of-Tree Storage plugin</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400" b="1" i="0" u="none" strike="noStrike" kern="1200" cap="none" spc="0" normalizeH="0" baseline="0" noProof="0" dirty="0">
                <a:ln>
                  <a:noFill/>
                </a:ln>
                <a:solidFill>
                  <a:srgbClr val="3C3C41"/>
                </a:solidFill>
                <a:effectLst/>
                <a:uLnTx/>
                <a:uFillTx/>
                <a:latin typeface="Segoe UI"/>
                <a:cs typeface="Arial"/>
                <a:sym typeface="Arial"/>
              </a:rPr>
              <a:t>CSI</a:t>
            </a:r>
            <a:endParaRPr kumimoji="0" sz="1400" b="1" i="0" u="none" strike="noStrike" kern="1200" cap="none" spc="0" normalizeH="0" baseline="0" noProof="0" dirty="0">
              <a:ln>
                <a:noFill/>
              </a:ln>
              <a:solidFill>
                <a:srgbClr val="3C3C41"/>
              </a:solidFill>
              <a:effectLst/>
              <a:uLnTx/>
              <a:uFillTx/>
              <a:latin typeface="Segoe UI"/>
              <a:cs typeface="Arial"/>
              <a:sym typeface="Arial"/>
            </a:endParaRPr>
          </a:p>
        </p:txBody>
      </p:sp>
      <p:pic>
        <p:nvPicPr>
          <p:cNvPr id="15" name="Google Shape;1261;p52">
            <a:extLst>
              <a:ext uri="{FF2B5EF4-FFF2-40B4-BE49-F238E27FC236}">
                <a16:creationId xmlns:a16="http://schemas.microsoft.com/office/drawing/2014/main" id="{E9ECE381-C3F3-4B2D-A632-8D5E649FC9C2}"/>
              </a:ext>
            </a:extLst>
          </p:cNvPr>
          <p:cNvPicPr preferRelativeResize="0">
            <a:picLocks/>
          </p:cNvPicPr>
          <p:nvPr/>
        </p:nvPicPr>
        <p:blipFill rotWithShape="1">
          <a:blip r:embed="rId3">
            <a:alphaModFix/>
          </a:blip>
          <a:srcRect/>
          <a:stretch/>
        </p:blipFill>
        <p:spPr>
          <a:xfrm>
            <a:off x="460046" y="1319216"/>
            <a:ext cx="720000" cy="720000"/>
          </a:xfrm>
          <a:prstGeom prst="rect">
            <a:avLst/>
          </a:prstGeom>
          <a:noFill/>
          <a:ln>
            <a:noFill/>
          </a:ln>
        </p:spPr>
      </p:pic>
      <p:pic>
        <p:nvPicPr>
          <p:cNvPr id="19" name="Image 17" descr="57752965">
            <a:extLst>
              <a:ext uri="{FF2B5EF4-FFF2-40B4-BE49-F238E27FC236}">
                <a16:creationId xmlns:a16="http://schemas.microsoft.com/office/drawing/2014/main" id="{AD88ACA2-C8AA-4FB1-9ADA-1E0D5BFA4A6E}"/>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771357" y="147123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4C0775E-32F5-4B20-94C5-F182D3A98620}"/>
              </a:ext>
            </a:extLst>
          </p:cNvPr>
          <p:cNvSpPr>
            <a:spLocks noChangeAspect="1"/>
          </p:cNvSpPr>
          <p:nvPr/>
        </p:nvSpPr>
        <p:spPr bwMode="auto">
          <a:xfrm>
            <a:off x="317506" y="2191230"/>
            <a:ext cx="6370279" cy="2258017"/>
          </a:xfrm>
          <a:prstGeom prst="rect">
            <a:avLst/>
          </a:prstGeom>
          <a:solidFill>
            <a:srgbClr val="3060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auto" latinLnBrk="0" hangingPunct="1">
              <a:lnSpc>
                <a:spcPct val="90000"/>
              </a:lnSpc>
              <a:spcBef>
                <a:spcPts val="0"/>
              </a:spcBef>
              <a:spcAft>
                <a:spcPts val="0"/>
              </a:spcAft>
              <a:buClrTx/>
              <a:buSzTx/>
              <a:buFontTx/>
              <a:buNone/>
              <a:tabLst/>
              <a:defRPr/>
            </a:pPr>
            <a:r>
              <a:rPr kumimoji="0" lang="fr-FR"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POD</a:t>
            </a:r>
          </a:p>
        </p:txBody>
      </p:sp>
      <p:sp>
        <p:nvSpPr>
          <p:cNvPr id="29" name="Google Shape;652;p34">
            <a:extLst>
              <a:ext uri="{FF2B5EF4-FFF2-40B4-BE49-F238E27FC236}">
                <a16:creationId xmlns:a16="http://schemas.microsoft.com/office/drawing/2014/main" id="{B230374D-5EED-4350-9F73-AC7E2FB4FC96}"/>
              </a:ext>
            </a:extLst>
          </p:cNvPr>
          <p:cNvSpPr/>
          <p:nvPr/>
        </p:nvSpPr>
        <p:spPr>
          <a:xfrm>
            <a:off x="455995" y="4497222"/>
            <a:ext cx="6091453" cy="497009"/>
          </a:xfrm>
          <a:prstGeom prst="rect">
            <a:avLst/>
          </a:prstGeom>
          <a:solidFill>
            <a:srgbClr val="EAEAEA"/>
          </a:solidFill>
          <a:ln>
            <a:no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7B7B7B"/>
                </a:solidFill>
                <a:effectLst/>
                <a:uLnTx/>
                <a:uFillTx/>
                <a:latin typeface="Arial"/>
                <a:cs typeface="Arial"/>
                <a:sym typeface="Arial"/>
              </a:rPr>
              <a:t>In-</a:t>
            </a:r>
            <a:r>
              <a:rPr kumimoji="0" lang="fr-FR" sz="1400" b="1" i="0" u="none" strike="noStrike" kern="1200" cap="none" spc="0" normalizeH="0" baseline="0" noProof="0" dirty="0" err="1">
                <a:ln>
                  <a:noFill/>
                </a:ln>
                <a:solidFill>
                  <a:srgbClr val="7B7B7B"/>
                </a:solidFill>
                <a:effectLst/>
                <a:uLnTx/>
                <a:uFillTx/>
                <a:latin typeface="Arial"/>
                <a:cs typeface="Arial"/>
                <a:sym typeface="Arial"/>
              </a:rPr>
              <a:t>Tree</a:t>
            </a:r>
            <a:r>
              <a:rPr kumimoji="0" lang="fr-FR" sz="1400" b="1" i="0" u="none" strike="noStrike" kern="1200" cap="none" spc="0" normalizeH="0" baseline="0" noProof="0" dirty="0">
                <a:ln>
                  <a:noFill/>
                </a:ln>
                <a:solidFill>
                  <a:srgbClr val="7B7B7B"/>
                </a:solidFill>
                <a:effectLst/>
                <a:uLnTx/>
                <a:uFillTx/>
                <a:latin typeface="Arial"/>
                <a:cs typeface="Arial"/>
                <a:sym typeface="Arial"/>
              </a:rPr>
              <a:t> Storage Plugin</a:t>
            </a:r>
            <a:endParaRPr kumimoji="0" sz="1400" b="1" i="0" u="none" strike="noStrike" kern="1200" cap="none" spc="0" normalizeH="0" baseline="0" noProof="0" dirty="0">
              <a:ln>
                <a:noFill/>
              </a:ln>
              <a:solidFill>
                <a:srgbClr val="7B7B7B"/>
              </a:solidFill>
              <a:effectLst/>
              <a:uLnTx/>
              <a:uFillTx/>
              <a:latin typeface="Arial"/>
              <a:cs typeface="Arial"/>
              <a:sym typeface="Arial"/>
            </a:endParaRPr>
          </a:p>
        </p:txBody>
      </p:sp>
      <p:pic>
        <p:nvPicPr>
          <p:cNvPr id="31" name="Picture 30" descr="A close up of a logo&#10;&#10;Description automatically generated">
            <a:extLst>
              <a:ext uri="{FF2B5EF4-FFF2-40B4-BE49-F238E27FC236}">
                <a16:creationId xmlns:a16="http://schemas.microsoft.com/office/drawing/2014/main" id="{02FC5943-1D33-4347-A1E5-49E7E5A48D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045" y="2908378"/>
            <a:ext cx="360000" cy="360000"/>
          </a:xfrm>
          <a:prstGeom prst="rect">
            <a:avLst/>
          </a:prstGeom>
          <a:noFill/>
        </p:spPr>
      </p:pic>
      <p:pic>
        <p:nvPicPr>
          <p:cNvPr id="33" name="Picture 32" descr="A picture containing clock, plate&#10;&#10;Description automatically generated">
            <a:extLst>
              <a:ext uri="{FF2B5EF4-FFF2-40B4-BE49-F238E27FC236}">
                <a16:creationId xmlns:a16="http://schemas.microsoft.com/office/drawing/2014/main" id="{9B912A3A-8324-4928-9C75-3E989CA596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479" y="3305072"/>
            <a:ext cx="360000" cy="360000"/>
          </a:xfrm>
          <a:prstGeom prst="rect">
            <a:avLst/>
          </a:prstGeom>
        </p:spPr>
      </p:pic>
      <p:pic>
        <p:nvPicPr>
          <p:cNvPr id="35" name="Picture 34" descr="A picture containing drawing&#10;&#10;Description automatically generated">
            <a:extLst>
              <a:ext uri="{FF2B5EF4-FFF2-40B4-BE49-F238E27FC236}">
                <a16:creationId xmlns:a16="http://schemas.microsoft.com/office/drawing/2014/main" id="{54CCFF88-C2A9-4BFB-A8AD-6A4911367E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1676" y="4541739"/>
            <a:ext cx="360000" cy="360000"/>
          </a:xfrm>
          <a:prstGeom prst="rect">
            <a:avLst/>
          </a:prstGeom>
        </p:spPr>
      </p:pic>
      <p:sp>
        <p:nvSpPr>
          <p:cNvPr id="41" name="CustomShape 5">
            <a:extLst>
              <a:ext uri="{FF2B5EF4-FFF2-40B4-BE49-F238E27FC236}">
                <a16:creationId xmlns:a16="http://schemas.microsoft.com/office/drawing/2014/main" id="{87B6872E-EF18-4052-A76E-3801C03A77EE}"/>
              </a:ext>
            </a:extLst>
          </p:cNvPr>
          <p:cNvSpPr/>
          <p:nvPr/>
        </p:nvSpPr>
        <p:spPr>
          <a:xfrm>
            <a:off x="1751161" y="5987104"/>
            <a:ext cx="3631721" cy="796118"/>
          </a:xfrm>
          <a:prstGeom prst="can">
            <a:avLst>
              <a:gd name="adj" fmla="val 25000"/>
            </a:avLst>
          </a:prstGeom>
          <a:solidFill>
            <a:srgbClr val="FF6200"/>
          </a:solidFill>
          <a:ln>
            <a:noFill/>
          </a:ln>
        </p:spPr>
        <p:txBody>
          <a:bodyPr spcFirstLastPara="1" wrap="square" lIns="91425" tIns="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3C3C41"/>
                </a:solidFill>
                <a:effectLst/>
                <a:uLnTx/>
                <a:uFillTx/>
                <a:latin typeface="Segoe UI"/>
                <a:ea typeface="+mn-ea"/>
                <a:cs typeface="Arial"/>
              </a:rPr>
              <a:t>External Storage</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3C3C41"/>
                </a:solidFill>
                <a:effectLst/>
                <a:uLnTx/>
                <a:uFillTx/>
                <a:latin typeface="Segoe UI"/>
                <a:ea typeface="+mn-ea"/>
                <a:cs typeface="Arial"/>
              </a:rPr>
              <a:t>(ex: Azure Disk, File, BLOB, SDS)</a:t>
            </a:r>
          </a:p>
        </p:txBody>
      </p:sp>
      <p:pic>
        <p:nvPicPr>
          <p:cNvPr id="39" name="Picture 38" descr="A picture containing drawing&#10;&#10;Description automatically generated">
            <a:extLst>
              <a:ext uri="{FF2B5EF4-FFF2-40B4-BE49-F238E27FC236}">
                <a16:creationId xmlns:a16="http://schemas.microsoft.com/office/drawing/2014/main" id="{8DAC68D7-5B2C-4183-9ECB-05F25D95F3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1264" y="5727664"/>
            <a:ext cx="360000" cy="360000"/>
          </a:xfrm>
          <a:prstGeom prst="rect">
            <a:avLst/>
          </a:prstGeom>
        </p:spPr>
      </p:pic>
      <p:grpSp>
        <p:nvGrpSpPr>
          <p:cNvPr id="76" name="Group 75">
            <a:extLst>
              <a:ext uri="{FF2B5EF4-FFF2-40B4-BE49-F238E27FC236}">
                <a16:creationId xmlns:a16="http://schemas.microsoft.com/office/drawing/2014/main" id="{C18BE746-5167-461B-982B-6C610658CF8E}"/>
              </a:ext>
            </a:extLst>
          </p:cNvPr>
          <p:cNvGrpSpPr/>
          <p:nvPr/>
        </p:nvGrpSpPr>
        <p:grpSpPr>
          <a:xfrm>
            <a:off x="3521011" y="2680926"/>
            <a:ext cx="1472238" cy="1499502"/>
            <a:chOff x="3521011" y="2847182"/>
            <a:chExt cx="1472238" cy="1499502"/>
          </a:xfrm>
        </p:grpSpPr>
        <p:sp>
          <p:nvSpPr>
            <p:cNvPr id="27" name="Google Shape;652;p34">
              <a:extLst>
                <a:ext uri="{FF2B5EF4-FFF2-40B4-BE49-F238E27FC236}">
                  <a16:creationId xmlns:a16="http://schemas.microsoft.com/office/drawing/2014/main" id="{DF03C75D-1A4E-423A-A2EA-D5D113CDDC5A}"/>
                </a:ext>
              </a:extLst>
            </p:cNvPr>
            <p:cNvSpPr/>
            <p:nvPr/>
          </p:nvSpPr>
          <p:spPr>
            <a:xfrm>
              <a:off x="3521011" y="2847183"/>
              <a:ext cx="1472238" cy="1499501"/>
            </a:xfrm>
            <a:prstGeom prst="rect">
              <a:avLst/>
            </a:prstGeom>
            <a:solidFill>
              <a:srgbClr val="495561"/>
            </a:solidFill>
            <a:ln>
              <a:noFill/>
            </a:ln>
          </p:spPr>
          <p:txBody>
            <a:bodyPr spcFirstLastPara="1" wrap="square" lIns="91425" tIns="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Container </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n°3</a:t>
              </a:r>
              <a:endParaRPr kumimoji="0" sz="1400" b="1" i="0" u="none" strike="noStrike" kern="1200" cap="none" spc="0" normalizeH="0" baseline="0" noProof="0" dirty="0">
                <a:ln>
                  <a:noFill/>
                </a:ln>
                <a:solidFill>
                  <a:srgbClr val="FFFFFF"/>
                </a:solidFill>
                <a:effectLst/>
                <a:uLnTx/>
                <a:uFillTx/>
                <a:latin typeface="Segoe UI"/>
                <a:ea typeface="Arial"/>
                <a:cs typeface="Arial"/>
                <a:sym typeface="Arial"/>
              </a:endParaRPr>
            </a:p>
          </p:txBody>
        </p:sp>
        <p:sp>
          <p:nvSpPr>
            <p:cNvPr id="45" name="Google Shape;652;p34">
              <a:extLst>
                <a:ext uri="{FF2B5EF4-FFF2-40B4-BE49-F238E27FC236}">
                  <a16:creationId xmlns:a16="http://schemas.microsoft.com/office/drawing/2014/main" id="{299FE0C6-214D-4612-A2E8-5216A33381B8}"/>
                </a:ext>
              </a:extLst>
            </p:cNvPr>
            <p:cNvSpPr/>
            <p:nvPr/>
          </p:nvSpPr>
          <p:spPr>
            <a:xfrm>
              <a:off x="3828687" y="3384694"/>
              <a:ext cx="724616" cy="715023"/>
            </a:xfrm>
            <a:prstGeom prst="rect">
              <a:avLst/>
            </a:prstGeom>
            <a:solidFill>
              <a:srgbClr val="EAEAEA"/>
            </a:solidFill>
            <a:ln>
              <a:no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7B7B7B"/>
                  </a:solidFill>
                  <a:effectLst/>
                  <a:uLnTx/>
                  <a:uFillTx/>
                  <a:latin typeface="Segoe UI"/>
                  <a:ea typeface="Arial"/>
                  <a:cs typeface="Arial"/>
                  <a:sym typeface="Arial"/>
                </a:rPr>
                <a:t>App</a:t>
              </a:r>
              <a:endParaRPr kumimoji="0" sz="1400" b="1" i="0" u="none" strike="noStrike" kern="1200" cap="none" spc="0" normalizeH="0" baseline="0" noProof="0" dirty="0">
                <a:ln>
                  <a:noFill/>
                </a:ln>
                <a:solidFill>
                  <a:srgbClr val="7B7B7B"/>
                </a:solidFill>
                <a:effectLst/>
                <a:uLnTx/>
                <a:uFillTx/>
                <a:latin typeface="Segoe UI"/>
                <a:ea typeface="Arial"/>
                <a:cs typeface="Arial"/>
                <a:sym typeface="Arial"/>
              </a:endParaRPr>
            </a:p>
          </p:txBody>
        </p:sp>
        <p:sp>
          <p:nvSpPr>
            <p:cNvPr id="47" name="Google Shape;652;p34">
              <a:extLst>
                <a:ext uri="{FF2B5EF4-FFF2-40B4-BE49-F238E27FC236}">
                  <a16:creationId xmlns:a16="http://schemas.microsoft.com/office/drawing/2014/main" id="{7F4DAD1B-1EB4-467B-849D-CF9313DD906F}"/>
                </a:ext>
              </a:extLst>
            </p:cNvPr>
            <p:cNvSpPr/>
            <p:nvPr/>
          </p:nvSpPr>
          <p:spPr>
            <a:xfrm>
              <a:off x="4691323" y="2847182"/>
              <a:ext cx="301925" cy="1499501"/>
            </a:xfrm>
            <a:prstGeom prst="rect">
              <a:avLst/>
            </a:prstGeom>
            <a:solidFill>
              <a:srgbClr val="EAEAEA"/>
            </a:solidFill>
            <a:ln>
              <a:noFill/>
            </a:ln>
          </p:spPr>
          <p:txBody>
            <a:bodyPr spcFirstLastPara="1" vert="vert"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100" b="1" i="0" u="none" strike="noStrike" kern="1200" cap="none" spc="0" normalizeH="0" baseline="0" noProof="0" dirty="0">
                  <a:ln>
                    <a:noFill/>
                  </a:ln>
                  <a:solidFill>
                    <a:srgbClr val="7B7B7B"/>
                  </a:solidFill>
                  <a:effectLst/>
                  <a:uLnTx/>
                  <a:uFillTx/>
                  <a:latin typeface="Segoe UI"/>
                  <a:ea typeface="Arial"/>
                  <a:cs typeface="Arial"/>
                  <a:sym typeface="Arial"/>
                </a:rPr>
                <a:t>Union File System</a:t>
              </a:r>
              <a:endParaRPr kumimoji="0" sz="1100" b="1" i="0" u="none" strike="noStrike" kern="1200" cap="none" spc="0" normalizeH="0" baseline="0" noProof="0" dirty="0">
                <a:ln>
                  <a:noFill/>
                </a:ln>
                <a:solidFill>
                  <a:srgbClr val="7B7B7B"/>
                </a:solidFill>
                <a:effectLst/>
                <a:uLnTx/>
                <a:uFillTx/>
                <a:latin typeface="Segoe UI"/>
                <a:ea typeface="Arial"/>
                <a:cs typeface="Arial"/>
                <a:sym typeface="Arial"/>
              </a:endParaRPr>
            </a:p>
          </p:txBody>
        </p:sp>
      </p:grpSp>
      <p:grpSp>
        <p:nvGrpSpPr>
          <p:cNvPr id="77" name="Group 76">
            <a:extLst>
              <a:ext uri="{FF2B5EF4-FFF2-40B4-BE49-F238E27FC236}">
                <a16:creationId xmlns:a16="http://schemas.microsoft.com/office/drawing/2014/main" id="{FBFC7AC4-EB93-48A2-A242-2225E1C62438}"/>
              </a:ext>
            </a:extLst>
          </p:cNvPr>
          <p:cNvGrpSpPr/>
          <p:nvPr/>
        </p:nvGrpSpPr>
        <p:grpSpPr>
          <a:xfrm>
            <a:off x="5075210" y="2680927"/>
            <a:ext cx="1472238" cy="1499501"/>
            <a:chOff x="5075210" y="2847183"/>
            <a:chExt cx="1472238" cy="1499501"/>
          </a:xfrm>
        </p:grpSpPr>
        <p:sp>
          <p:nvSpPr>
            <p:cNvPr id="50" name="Google Shape;652;p34">
              <a:extLst>
                <a:ext uri="{FF2B5EF4-FFF2-40B4-BE49-F238E27FC236}">
                  <a16:creationId xmlns:a16="http://schemas.microsoft.com/office/drawing/2014/main" id="{4D2BF609-0E44-40B1-8E53-A8C7031CCEB0}"/>
                </a:ext>
              </a:extLst>
            </p:cNvPr>
            <p:cNvSpPr/>
            <p:nvPr/>
          </p:nvSpPr>
          <p:spPr>
            <a:xfrm>
              <a:off x="5075210" y="2847183"/>
              <a:ext cx="1472238" cy="1499501"/>
            </a:xfrm>
            <a:prstGeom prst="rect">
              <a:avLst/>
            </a:prstGeom>
            <a:solidFill>
              <a:srgbClr val="495561"/>
            </a:solidFill>
            <a:ln>
              <a:noFill/>
            </a:ln>
          </p:spPr>
          <p:txBody>
            <a:bodyPr spcFirstLastPara="1" wrap="square" lIns="91425" tIns="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Container </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n°4</a:t>
              </a:r>
              <a:endParaRPr kumimoji="0" sz="1400" b="1" i="0" u="none" strike="noStrike" kern="1200" cap="none" spc="0" normalizeH="0" baseline="0" noProof="0" dirty="0">
                <a:ln>
                  <a:noFill/>
                </a:ln>
                <a:solidFill>
                  <a:srgbClr val="FFFFFF"/>
                </a:solidFill>
                <a:effectLst/>
                <a:uLnTx/>
                <a:uFillTx/>
                <a:latin typeface="Segoe UI"/>
                <a:ea typeface="Arial"/>
                <a:cs typeface="Arial"/>
                <a:sym typeface="Arial"/>
              </a:endParaRPr>
            </a:p>
          </p:txBody>
        </p:sp>
        <p:sp>
          <p:nvSpPr>
            <p:cNvPr id="51" name="Google Shape;652;p34">
              <a:extLst>
                <a:ext uri="{FF2B5EF4-FFF2-40B4-BE49-F238E27FC236}">
                  <a16:creationId xmlns:a16="http://schemas.microsoft.com/office/drawing/2014/main" id="{82806AA7-0DFC-45DD-B7D9-04F435325206}"/>
                </a:ext>
              </a:extLst>
            </p:cNvPr>
            <p:cNvSpPr/>
            <p:nvPr/>
          </p:nvSpPr>
          <p:spPr>
            <a:xfrm>
              <a:off x="5382886" y="3384694"/>
              <a:ext cx="724616" cy="715023"/>
            </a:xfrm>
            <a:prstGeom prst="rect">
              <a:avLst/>
            </a:prstGeom>
            <a:solidFill>
              <a:srgbClr val="EAEAEA"/>
            </a:solidFill>
            <a:ln>
              <a:no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7B7B7B"/>
                  </a:solidFill>
                  <a:effectLst/>
                  <a:uLnTx/>
                  <a:uFillTx/>
                  <a:latin typeface="Segoe UI"/>
                  <a:ea typeface="Arial"/>
                  <a:cs typeface="Arial"/>
                  <a:sym typeface="Arial"/>
                </a:rPr>
                <a:t>App</a:t>
              </a:r>
              <a:endParaRPr kumimoji="0" sz="1400" b="1" i="0" u="none" strike="noStrike" kern="1200" cap="none" spc="0" normalizeH="0" baseline="0" noProof="0" dirty="0">
                <a:ln>
                  <a:noFill/>
                </a:ln>
                <a:solidFill>
                  <a:srgbClr val="7B7B7B"/>
                </a:solidFill>
                <a:effectLst/>
                <a:uLnTx/>
                <a:uFillTx/>
                <a:latin typeface="Segoe UI"/>
                <a:ea typeface="Arial"/>
                <a:cs typeface="Arial"/>
                <a:sym typeface="Arial"/>
              </a:endParaRPr>
            </a:p>
          </p:txBody>
        </p:sp>
      </p:grpSp>
      <p:sp>
        <p:nvSpPr>
          <p:cNvPr id="52" name="Google Shape;652;p34">
            <a:extLst>
              <a:ext uri="{FF2B5EF4-FFF2-40B4-BE49-F238E27FC236}">
                <a16:creationId xmlns:a16="http://schemas.microsoft.com/office/drawing/2014/main" id="{6CD7F860-2035-4CA7-8BED-F54CA1C5AEE2}"/>
              </a:ext>
            </a:extLst>
          </p:cNvPr>
          <p:cNvSpPr/>
          <p:nvPr/>
        </p:nvSpPr>
        <p:spPr>
          <a:xfrm>
            <a:off x="6245522" y="2680926"/>
            <a:ext cx="301925" cy="1499501"/>
          </a:xfrm>
          <a:prstGeom prst="rect">
            <a:avLst/>
          </a:prstGeom>
          <a:solidFill>
            <a:srgbClr val="EAEAEA"/>
          </a:solidFill>
          <a:ln>
            <a:noFill/>
          </a:ln>
        </p:spPr>
        <p:txBody>
          <a:bodyPr spcFirstLastPara="1" vert="vert"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100" b="1" i="0" u="none" strike="noStrike" kern="1200" cap="none" spc="0" normalizeH="0" baseline="0" noProof="0" dirty="0">
                <a:ln>
                  <a:noFill/>
                </a:ln>
                <a:solidFill>
                  <a:srgbClr val="7B7B7B"/>
                </a:solidFill>
                <a:effectLst/>
                <a:uLnTx/>
                <a:uFillTx/>
                <a:latin typeface="Segoe UI"/>
                <a:ea typeface="Arial"/>
                <a:cs typeface="Arial"/>
                <a:sym typeface="Arial"/>
              </a:rPr>
              <a:t>Union File System</a:t>
            </a:r>
            <a:endParaRPr kumimoji="0" sz="1100" b="1" i="0" u="none" strike="noStrike" kern="1200" cap="none" spc="0" normalizeH="0" baseline="0" noProof="0" dirty="0">
              <a:ln>
                <a:noFill/>
              </a:ln>
              <a:solidFill>
                <a:srgbClr val="7B7B7B"/>
              </a:solidFill>
              <a:effectLst/>
              <a:uLnTx/>
              <a:uFillTx/>
              <a:latin typeface="Segoe UI"/>
              <a:ea typeface="Arial"/>
              <a:cs typeface="Arial"/>
              <a:sym typeface="Arial"/>
            </a:endParaRPr>
          </a:p>
        </p:txBody>
      </p:sp>
      <p:grpSp>
        <p:nvGrpSpPr>
          <p:cNvPr id="75" name="Group 74">
            <a:extLst>
              <a:ext uri="{FF2B5EF4-FFF2-40B4-BE49-F238E27FC236}">
                <a16:creationId xmlns:a16="http://schemas.microsoft.com/office/drawing/2014/main" id="{BFECC535-DD85-4520-9A32-E64D9D06FC18}"/>
              </a:ext>
            </a:extLst>
          </p:cNvPr>
          <p:cNvGrpSpPr/>
          <p:nvPr/>
        </p:nvGrpSpPr>
        <p:grpSpPr>
          <a:xfrm>
            <a:off x="1995694" y="2680926"/>
            <a:ext cx="1472238" cy="1499502"/>
            <a:chOff x="1995694" y="2847182"/>
            <a:chExt cx="1472238" cy="1499502"/>
          </a:xfrm>
        </p:grpSpPr>
        <p:sp>
          <p:nvSpPr>
            <p:cNvPr id="55" name="Google Shape;652;p34">
              <a:extLst>
                <a:ext uri="{FF2B5EF4-FFF2-40B4-BE49-F238E27FC236}">
                  <a16:creationId xmlns:a16="http://schemas.microsoft.com/office/drawing/2014/main" id="{3783A6DC-FE6E-43C3-9952-1024F52D5034}"/>
                </a:ext>
              </a:extLst>
            </p:cNvPr>
            <p:cNvSpPr/>
            <p:nvPr/>
          </p:nvSpPr>
          <p:spPr>
            <a:xfrm>
              <a:off x="1995694" y="2847183"/>
              <a:ext cx="1472238" cy="1499501"/>
            </a:xfrm>
            <a:prstGeom prst="rect">
              <a:avLst/>
            </a:prstGeom>
            <a:solidFill>
              <a:srgbClr val="495561"/>
            </a:solidFill>
            <a:ln>
              <a:noFill/>
            </a:ln>
          </p:spPr>
          <p:txBody>
            <a:bodyPr spcFirstLastPara="1" wrap="square" lIns="91425" tIns="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Container </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n°2</a:t>
              </a:r>
              <a:endParaRPr kumimoji="0" sz="1400" b="1" i="0" u="none" strike="noStrike" kern="1200" cap="none" spc="0" normalizeH="0" baseline="0" noProof="0" dirty="0">
                <a:ln>
                  <a:noFill/>
                </a:ln>
                <a:solidFill>
                  <a:srgbClr val="FFFFFF"/>
                </a:solidFill>
                <a:effectLst/>
                <a:uLnTx/>
                <a:uFillTx/>
                <a:latin typeface="Segoe UI"/>
                <a:ea typeface="Arial"/>
                <a:cs typeface="Arial"/>
                <a:sym typeface="Arial"/>
              </a:endParaRPr>
            </a:p>
          </p:txBody>
        </p:sp>
        <p:sp>
          <p:nvSpPr>
            <p:cNvPr id="56" name="Google Shape;652;p34">
              <a:extLst>
                <a:ext uri="{FF2B5EF4-FFF2-40B4-BE49-F238E27FC236}">
                  <a16:creationId xmlns:a16="http://schemas.microsoft.com/office/drawing/2014/main" id="{F9452300-E5E3-4075-9895-5509F5B8A9DB}"/>
                </a:ext>
              </a:extLst>
            </p:cNvPr>
            <p:cNvSpPr/>
            <p:nvPr/>
          </p:nvSpPr>
          <p:spPr>
            <a:xfrm>
              <a:off x="2303370" y="3384694"/>
              <a:ext cx="724616" cy="715023"/>
            </a:xfrm>
            <a:prstGeom prst="rect">
              <a:avLst/>
            </a:prstGeom>
            <a:solidFill>
              <a:srgbClr val="EAEAEA"/>
            </a:solidFill>
            <a:ln>
              <a:no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7B7B7B"/>
                  </a:solidFill>
                  <a:effectLst/>
                  <a:uLnTx/>
                  <a:uFillTx/>
                  <a:latin typeface="Segoe UI"/>
                  <a:ea typeface="Arial"/>
                  <a:cs typeface="Arial"/>
                  <a:sym typeface="Arial"/>
                </a:rPr>
                <a:t>App</a:t>
              </a:r>
              <a:endParaRPr kumimoji="0" sz="1400" b="1" i="0" u="none" strike="noStrike" kern="1200" cap="none" spc="0" normalizeH="0" baseline="0" noProof="0" dirty="0">
                <a:ln>
                  <a:noFill/>
                </a:ln>
                <a:solidFill>
                  <a:srgbClr val="7B7B7B"/>
                </a:solidFill>
                <a:effectLst/>
                <a:uLnTx/>
                <a:uFillTx/>
                <a:latin typeface="Segoe UI"/>
                <a:ea typeface="Arial"/>
                <a:cs typeface="Arial"/>
                <a:sym typeface="Arial"/>
              </a:endParaRPr>
            </a:p>
          </p:txBody>
        </p:sp>
        <p:sp>
          <p:nvSpPr>
            <p:cNvPr id="57" name="Google Shape;652;p34">
              <a:extLst>
                <a:ext uri="{FF2B5EF4-FFF2-40B4-BE49-F238E27FC236}">
                  <a16:creationId xmlns:a16="http://schemas.microsoft.com/office/drawing/2014/main" id="{75179A59-6C4C-4AC6-A1A7-E58BBD480F7E}"/>
                </a:ext>
              </a:extLst>
            </p:cNvPr>
            <p:cNvSpPr/>
            <p:nvPr/>
          </p:nvSpPr>
          <p:spPr>
            <a:xfrm>
              <a:off x="3166006" y="2847182"/>
              <a:ext cx="301925" cy="1499501"/>
            </a:xfrm>
            <a:prstGeom prst="rect">
              <a:avLst/>
            </a:prstGeom>
            <a:solidFill>
              <a:srgbClr val="EAEAEA"/>
            </a:solidFill>
            <a:ln>
              <a:noFill/>
            </a:ln>
          </p:spPr>
          <p:txBody>
            <a:bodyPr spcFirstLastPara="1" vert="vert"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100" b="1" i="0" u="none" strike="noStrike" kern="1200" cap="none" spc="0" normalizeH="0" baseline="0" noProof="0" dirty="0">
                  <a:ln>
                    <a:noFill/>
                  </a:ln>
                  <a:solidFill>
                    <a:srgbClr val="7B7B7B"/>
                  </a:solidFill>
                  <a:effectLst/>
                  <a:uLnTx/>
                  <a:uFillTx/>
                  <a:latin typeface="Segoe UI"/>
                  <a:ea typeface="Arial"/>
                  <a:cs typeface="Arial"/>
                  <a:sym typeface="Arial"/>
                </a:rPr>
                <a:t>Union File System</a:t>
              </a:r>
              <a:endParaRPr kumimoji="0" sz="1100" b="1" i="0" u="none" strike="noStrike" kern="1200" cap="none" spc="0" normalizeH="0" baseline="0" noProof="0" dirty="0">
                <a:ln>
                  <a:noFill/>
                </a:ln>
                <a:solidFill>
                  <a:srgbClr val="7B7B7B"/>
                </a:solidFill>
                <a:effectLst/>
                <a:uLnTx/>
                <a:uFillTx/>
                <a:latin typeface="Segoe UI"/>
                <a:ea typeface="Arial"/>
                <a:cs typeface="Arial"/>
                <a:sym typeface="Arial"/>
              </a:endParaRPr>
            </a:p>
          </p:txBody>
        </p:sp>
      </p:grpSp>
      <p:grpSp>
        <p:nvGrpSpPr>
          <p:cNvPr id="63" name="Group 62">
            <a:extLst>
              <a:ext uri="{FF2B5EF4-FFF2-40B4-BE49-F238E27FC236}">
                <a16:creationId xmlns:a16="http://schemas.microsoft.com/office/drawing/2014/main" id="{0CB8B011-B07B-4C7E-A40B-D6A57AAC36F9}"/>
              </a:ext>
            </a:extLst>
          </p:cNvPr>
          <p:cNvGrpSpPr/>
          <p:nvPr/>
        </p:nvGrpSpPr>
        <p:grpSpPr>
          <a:xfrm>
            <a:off x="431307" y="2680926"/>
            <a:ext cx="1472238" cy="1499502"/>
            <a:chOff x="7568245" y="3428998"/>
            <a:chExt cx="1472238" cy="1499502"/>
          </a:xfrm>
        </p:grpSpPr>
        <p:sp>
          <p:nvSpPr>
            <p:cNvPr id="60" name="Google Shape;652;p34">
              <a:extLst>
                <a:ext uri="{FF2B5EF4-FFF2-40B4-BE49-F238E27FC236}">
                  <a16:creationId xmlns:a16="http://schemas.microsoft.com/office/drawing/2014/main" id="{50E2FCC0-99A4-4134-86C0-97616C59D2CF}"/>
                </a:ext>
              </a:extLst>
            </p:cNvPr>
            <p:cNvSpPr/>
            <p:nvPr/>
          </p:nvSpPr>
          <p:spPr>
            <a:xfrm>
              <a:off x="7568245" y="3428999"/>
              <a:ext cx="1472238" cy="1499501"/>
            </a:xfrm>
            <a:prstGeom prst="rect">
              <a:avLst/>
            </a:prstGeom>
            <a:solidFill>
              <a:srgbClr val="495561"/>
            </a:solidFill>
            <a:ln>
              <a:noFill/>
            </a:ln>
          </p:spPr>
          <p:txBody>
            <a:bodyPr spcFirstLastPara="1" wrap="square" lIns="91425" tIns="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Container </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n°1</a:t>
              </a:r>
              <a:endParaRPr kumimoji="0" sz="1400" b="1" i="0" u="none" strike="noStrike" kern="1200" cap="none" spc="0" normalizeH="0" baseline="0" noProof="0" dirty="0">
                <a:ln>
                  <a:noFill/>
                </a:ln>
                <a:solidFill>
                  <a:srgbClr val="FFFFFF"/>
                </a:solidFill>
                <a:effectLst/>
                <a:uLnTx/>
                <a:uFillTx/>
                <a:latin typeface="Segoe UI"/>
                <a:ea typeface="Arial"/>
                <a:cs typeface="Arial"/>
                <a:sym typeface="Arial"/>
              </a:endParaRPr>
            </a:p>
          </p:txBody>
        </p:sp>
        <p:sp>
          <p:nvSpPr>
            <p:cNvPr id="61" name="Google Shape;652;p34">
              <a:extLst>
                <a:ext uri="{FF2B5EF4-FFF2-40B4-BE49-F238E27FC236}">
                  <a16:creationId xmlns:a16="http://schemas.microsoft.com/office/drawing/2014/main" id="{FE2E2EAF-3459-46E4-A13D-ECF0F8C2DE61}"/>
                </a:ext>
              </a:extLst>
            </p:cNvPr>
            <p:cNvSpPr/>
            <p:nvPr/>
          </p:nvSpPr>
          <p:spPr>
            <a:xfrm>
              <a:off x="7875921" y="3966510"/>
              <a:ext cx="724616" cy="715023"/>
            </a:xfrm>
            <a:prstGeom prst="rect">
              <a:avLst/>
            </a:prstGeom>
            <a:solidFill>
              <a:srgbClr val="EAEAEA"/>
            </a:solidFill>
            <a:ln>
              <a:no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7B7B7B"/>
                  </a:solidFill>
                  <a:effectLst/>
                  <a:uLnTx/>
                  <a:uFillTx/>
                  <a:latin typeface="Segoe UI"/>
                  <a:ea typeface="Arial"/>
                  <a:cs typeface="Arial"/>
                  <a:sym typeface="Arial"/>
                </a:rPr>
                <a:t>App</a:t>
              </a:r>
              <a:endParaRPr kumimoji="0" sz="1400" b="1" i="0" u="none" strike="noStrike" kern="1200" cap="none" spc="0" normalizeH="0" baseline="0" noProof="0" dirty="0">
                <a:ln>
                  <a:noFill/>
                </a:ln>
                <a:solidFill>
                  <a:srgbClr val="7B7B7B"/>
                </a:solidFill>
                <a:effectLst/>
                <a:uLnTx/>
                <a:uFillTx/>
                <a:latin typeface="Segoe UI"/>
                <a:ea typeface="Arial"/>
                <a:cs typeface="Arial"/>
                <a:sym typeface="Arial"/>
              </a:endParaRPr>
            </a:p>
          </p:txBody>
        </p:sp>
        <p:sp>
          <p:nvSpPr>
            <p:cNvPr id="62" name="Google Shape;652;p34">
              <a:extLst>
                <a:ext uri="{FF2B5EF4-FFF2-40B4-BE49-F238E27FC236}">
                  <a16:creationId xmlns:a16="http://schemas.microsoft.com/office/drawing/2014/main" id="{5996D256-52BB-4DE8-AD2E-2BB085597D8D}"/>
                </a:ext>
              </a:extLst>
            </p:cNvPr>
            <p:cNvSpPr/>
            <p:nvPr/>
          </p:nvSpPr>
          <p:spPr>
            <a:xfrm>
              <a:off x="8738557" y="3428998"/>
              <a:ext cx="301925" cy="1499501"/>
            </a:xfrm>
            <a:prstGeom prst="rect">
              <a:avLst/>
            </a:prstGeom>
            <a:solidFill>
              <a:srgbClr val="EAEAEA"/>
            </a:solidFill>
            <a:ln>
              <a:noFill/>
            </a:ln>
          </p:spPr>
          <p:txBody>
            <a:bodyPr spcFirstLastPara="1" vert="vert"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100" b="1" i="0" u="none" strike="noStrike" kern="1200" cap="none" spc="0" normalizeH="0" baseline="0" noProof="0" dirty="0">
                  <a:ln>
                    <a:noFill/>
                  </a:ln>
                  <a:solidFill>
                    <a:srgbClr val="7B7B7B"/>
                  </a:solidFill>
                  <a:effectLst/>
                  <a:uLnTx/>
                  <a:uFillTx/>
                  <a:latin typeface="Segoe UI"/>
                  <a:ea typeface="Arial"/>
                  <a:cs typeface="Arial"/>
                  <a:sym typeface="Arial"/>
                </a:rPr>
                <a:t>Union File System</a:t>
              </a:r>
              <a:endParaRPr kumimoji="0" sz="1100" b="1" i="0" u="none" strike="noStrike" kern="1200" cap="none" spc="0" normalizeH="0" baseline="0" noProof="0" dirty="0">
                <a:ln>
                  <a:noFill/>
                </a:ln>
                <a:solidFill>
                  <a:srgbClr val="7B7B7B"/>
                </a:solidFill>
                <a:effectLst/>
                <a:uLnTx/>
                <a:uFillTx/>
                <a:latin typeface="Segoe UI"/>
                <a:ea typeface="Arial"/>
                <a:cs typeface="Arial"/>
                <a:sym typeface="Arial"/>
              </a:endParaRPr>
            </a:p>
          </p:txBody>
        </p:sp>
      </p:grpSp>
      <p:cxnSp>
        <p:nvCxnSpPr>
          <p:cNvPr id="13" name="Google Shape;708;p34">
            <a:extLst>
              <a:ext uri="{FF2B5EF4-FFF2-40B4-BE49-F238E27FC236}">
                <a16:creationId xmlns:a16="http://schemas.microsoft.com/office/drawing/2014/main" id="{01E10F18-B277-478E-BE60-AEAAC6A7A277}"/>
              </a:ext>
            </a:extLst>
          </p:cNvPr>
          <p:cNvCxnSpPr>
            <a:cxnSpLocks/>
          </p:cNvCxnSpPr>
          <p:nvPr/>
        </p:nvCxnSpPr>
        <p:spPr>
          <a:xfrm flipH="1">
            <a:off x="2070265" y="4899154"/>
            <a:ext cx="1" cy="1443704"/>
          </a:xfrm>
          <a:prstGeom prst="straightConnector1">
            <a:avLst/>
          </a:prstGeom>
          <a:noFill/>
          <a:ln w="38100" cap="flat" cmpd="sng">
            <a:solidFill>
              <a:srgbClr val="495561"/>
            </a:solidFill>
            <a:prstDash val="solid"/>
            <a:round/>
            <a:headEnd type="triangle" w="med" len="med"/>
            <a:tailEnd type="triangle" w="med" len="med"/>
          </a:ln>
        </p:spPr>
      </p:cxnSp>
      <p:sp>
        <p:nvSpPr>
          <p:cNvPr id="66" name="Google Shape;652;p34">
            <a:extLst>
              <a:ext uri="{FF2B5EF4-FFF2-40B4-BE49-F238E27FC236}">
                <a16:creationId xmlns:a16="http://schemas.microsoft.com/office/drawing/2014/main" id="{25C65EBA-83C5-4E85-AAE5-4CCE739ACECE}"/>
              </a:ext>
            </a:extLst>
          </p:cNvPr>
          <p:cNvSpPr/>
          <p:nvPr/>
        </p:nvSpPr>
        <p:spPr>
          <a:xfrm>
            <a:off x="7530861" y="1282187"/>
            <a:ext cx="3712115" cy="794057"/>
          </a:xfrm>
          <a:prstGeom prst="rect">
            <a:avLst/>
          </a:prstGeom>
          <a:noFill/>
          <a:ln w="25400">
            <a:solidFill>
              <a:srgbClr val="495561"/>
            </a:solidFill>
          </a:ln>
        </p:spPr>
        <p:txBody>
          <a:bodyPr spcFirstLastPara="1" wrap="square" lIns="91425" tIns="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rPr>
              <a:t>Performance</a:t>
            </a:r>
            <a:br>
              <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rPr>
            </a:br>
            <a:endPar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100" b="1" i="0" u="none" strike="noStrike" kern="1200" cap="none" spc="0" normalizeH="0" baseline="0" noProof="0" dirty="0">
                <a:ln>
                  <a:noFill/>
                </a:ln>
                <a:solidFill>
                  <a:srgbClr val="326CE5"/>
                </a:solidFill>
                <a:effectLst/>
                <a:uLnTx/>
                <a:uFillTx/>
                <a:latin typeface="Segoe UI"/>
                <a:cs typeface="Arial"/>
                <a:sym typeface="Arial"/>
              </a:rPr>
              <a:t>High </a:t>
            </a:r>
            <a:r>
              <a:rPr kumimoji="0" lang="fr-FR" sz="1100" b="1" i="0" u="none" strike="noStrike" kern="1200" cap="none" spc="0" normalizeH="0" baseline="0" noProof="0" dirty="0" err="1">
                <a:ln>
                  <a:noFill/>
                </a:ln>
                <a:solidFill>
                  <a:srgbClr val="326CE5"/>
                </a:solidFill>
                <a:effectLst/>
                <a:uLnTx/>
                <a:uFillTx/>
                <a:latin typeface="Segoe UI"/>
                <a:cs typeface="Arial"/>
                <a:sym typeface="Arial"/>
              </a:rPr>
              <a:t>throughput</a:t>
            </a:r>
            <a:r>
              <a:rPr kumimoji="0" lang="fr-FR" sz="1100" b="1" i="0" u="none" strike="noStrike" kern="1200" cap="none" spc="0" normalizeH="0" baseline="0" noProof="0" dirty="0">
                <a:ln>
                  <a:noFill/>
                </a:ln>
                <a:solidFill>
                  <a:srgbClr val="326CE5"/>
                </a:solidFill>
                <a:effectLst/>
                <a:uLnTx/>
                <a:uFillTx/>
                <a:latin typeface="Segoe UI"/>
                <a:cs typeface="Arial"/>
                <a:sym typeface="Arial"/>
              </a:rPr>
              <a:t>, </a:t>
            </a:r>
            <a:r>
              <a:rPr kumimoji="0" lang="fr-FR" sz="1100" b="1" i="0" u="none" strike="noStrike" kern="1200" cap="none" spc="0" normalizeH="0" baseline="0" noProof="0" dirty="0" err="1">
                <a:ln>
                  <a:noFill/>
                </a:ln>
                <a:solidFill>
                  <a:srgbClr val="326CE5"/>
                </a:solidFill>
                <a:effectLst/>
                <a:uLnTx/>
                <a:uFillTx/>
                <a:latin typeface="Segoe UI"/>
                <a:cs typeface="Arial"/>
                <a:sym typeface="Arial"/>
              </a:rPr>
              <a:t>low</a:t>
            </a:r>
            <a:r>
              <a:rPr kumimoji="0" lang="fr-FR" sz="1100" b="1" i="0" u="none" strike="noStrike" kern="1200" cap="none" spc="0" normalizeH="0" baseline="0" noProof="0" dirty="0">
                <a:ln>
                  <a:noFill/>
                </a:ln>
                <a:solidFill>
                  <a:srgbClr val="326CE5"/>
                </a:solidFill>
                <a:effectLst/>
                <a:uLnTx/>
                <a:uFillTx/>
                <a:latin typeface="Segoe UI"/>
                <a:cs typeface="Arial"/>
                <a:sym typeface="Arial"/>
              </a:rPr>
              <a:t> </a:t>
            </a:r>
            <a:r>
              <a:rPr kumimoji="0" lang="fr-FR" sz="1100" b="1" i="0" u="none" strike="noStrike" kern="1200" cap="none" spc="0" normalizeH="0" baseline="0" noProof="0" dirty="0" err="1">
                <a:ln>
                  <a:noFill/>
                </a:ln>
                <a:solidFill>
                  <a:srgbClr val="326CE5"/>
                </a:solidFill>
                <a:effectLst/>
                <a:uLnTx/>
                <a:uFillTx/>
                <a:latin typeface="Segoe UI"/>
                <a:cs typeface="Arial"/>
                <a:sym typeface="Arial"/>
              </a:rPr>
              <a:t>latency</a:t>
            </a:r>
            <a:r>
              <a:rPr kumimoji="0" lang="fr-FR" sz="1100" b="1" i="0" u="none" strike="noStrike" kern="1200" cap="none" spc="0" normalizeH="0" baseline="0" noProof="0" dirty="0">
                <a:ln>
                  <a:noFill/>
                </a:ln>
                <a:solidFill>
                  <a:srgbClr val="326CE5"/>
                </a:solidFill>
                <a:effectLst/>
                <a:uLnTx/>
                <a:uFillTx/>
                <a:latin typeface="Segoe UI"/>
                <a:cs typeface="Arial"/>
                <a:sym typeface="Arial"/>
              </a:rPr>
              <a:t>, auto-</a:t>
            </a:r>
            <a:r>
              <a:rPr kumimoji="0" lang="fr-FR" sz="1100" b="1" i="0" u="none" strike="noStrike" kern="1200" cap="none" spc="0" normalizeH="0" baseline="0" noProof="0" dirty="0" err="1">
                <a:ln>
                  <a:noFill/>
                </a:ln>
                <a:solidFill>
                  <a:srgbClr val="326CE5"/>
                </a:solidFill>
                <a:effectLst/>
                <a:uLnTx/>
                <a:uFillTx/>
                <a:latin typeface="Segoe UI"/>
                <a:cs typeface="Arial"/>
                <a:sym typeface="Arial"/>
              </a:rPr>
              <a:t>scaling</a:t>
            </a:r>
            <a:r>
              <a:rPr kumimoji="0" lang="fr-FR" sz="1100" b="1" i="0" u="none" strike="noStrike" kern="1200" cap="none" spc="0" normalizeH="0" baseline="0" noProof="0" dirty="0">
                <a:ln>
                  <a:noFill/>
                </a:ln>
                <a:solidFill>
                  <a:srgbClr val="326CE5"/>
                </a:solidFill>
                <a:effectLst/>
                <a:uLnTx/>
                <a:uFillTx/>
                <a:latin typeface="Segoe UI"/>
                <a:cs typeface="Arial"/>
                <a:sym typeface="Arial"/>
              </a:rPr>
              <a:t> </a:t>
            </a:r>
            <a:endParaRPr kumimoji="0" sz="1100" b="1" i="0" u="none" strike="noStrike" kern="1200" cap="none" spc="0" normalizeH="0" baseline="0" noProof="0" dirty="0">
              <a:ln>
                <a:noFill/>
              </a:ln>
              <a:solidFill>
                <a:srgbClr val="326CE5"/>
              </a:solidFill>
              <a:effectLst/>
              <a:uLnTx/>
              <a:uFillTx/>
              <a:latin typeface="Segoe UI"/>
              <a:ea typeface="Arial"/>
              <a:cs typeface="Arial"/>
              <a:sym typeface="Arial"/>
            </a:endParaRPr>
          </a:p>
        </p:txBody>
      </p:sp>
      <p:sp>
        <p:nvSpPr>
          <p:cNvPr id="68" name="Google Shape;652;p34">
            <a:extLst>
              <a:ext uri="{FF2B5EF4-FFF2-40B4-BE49-F238E27FC236}">
                <a16:creationId xmlns:a16="http://schemas.microsoft.com/office/drawing/2014/main" id="{4E02149E-EB78-496F-A2F4-494965BF94BA}"/>
              </a:ext>
            </a:extLst>
          </p:cNvPr>
          <p:cNvSpPr/>
          <p:nvPr/>
        </p:nvSpPr>
        <p:spPr>
          <a:xfrm>
            <a:off x="7530861" y="2708231"/>
            <a:ext cx="3712115" cy="794057"/>
          </a:xfrm>
          <a:prstGeom prst="rect">
            <a:avLst/>
          </a:prstGeom>
          <a:noFill/>
          <a:ln w="25400">
            <a:solidFill>
              <a:srgbClr val="495561"/>
            </a:solidFill>
          </a:ln>
        </p:spPr>
        <p:txBody>
          <a:bodyPr spcFirstLastPara="1" wrap="square" lIns="91425" tIns="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err="1">
                <a:ln>
                  <a:noFill/>
                </a:ln>
                <a:solidFill>
                  <a:srgbClr val="326CE5"/>
                </a:solidFill>
                <a:effectLst/>
                <a:uLnTx/>
                <a:uFillTx/>
                <a:latin typeface="Segoe UI"/>
                <a:ea typeface="Arial"/>
                <a:cs typeface="Arial"/>
                <a:sym typeface="Arial"/>
              </a:rPr>
              <a:t>Resiliency</a:t>
            </a:r>
            <a:r>
              <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rPr>
              <a:t> &amp; </a:t>
            </a:r>
            <a:r>
              <a:rPr kumimoji="0" lang="fr-FR" sz="1400" b="1" i="0" u="none" strike="noStrike" kern="1200" cap="none" spc="0" normalizeH="0" baseline="0" noProof="0" dirty="0" err="1">
                <a:ln>
                  <a:noFill/>
                </a:ln>
                <a:solidFill>
                  <a:srgbClr val="326CE5"/>
                </a:solidFill>
                <a:effectLst/>
                <a:uLnTx/>
                <a:uFillTx/>
                <a:latin typeface="Segoe UI"/>
                <a:ea typeface="Arial"/>
                <a:cs typeface="Arial"/>
                <a:sym typeface="Arial"/>
              </a:rPr>
              <a:t>availability</a:t>
            </a:r>
            <a:endPar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100" b="1" i="0" u="none" strike="noStrike" kern="1200" cap="none" spc="0" normalizeH="0" baseline="0" noProof="0" dirty="0" err="1">
                <a:ln>
                  <a:noFill/>
                </a:ln>
                <a:solidFill>
                  <a:srgbClr val="326CE5"/>
                </a:solidFill>
                <a:effectLst/>
                <a:uLnTx/>
                <a:uFillTx/>
                <a:latin typeface="Segoe UI"/>
                <a:cs typeface="Arial"/>
                <a:sym typeface="Arial"/>
              </a:rPr>
              <a:t>Disaster</a:t>
            </a:r>
            <a:r>
              <a:rPr kumimoji="0" lang="fr-FR" sz="1100" b="1" i="0" u="none" strike="noStrike" kern="1200" cap="none" spc="0" normalizeH="0" baseline="0" noProof="0" dirty="0">
                <a:ln>
                  <a:noFill/>
                </a:ln>
                <a:solidFill>
                  <a:srgbClr val="326CE5"/>
                </a:solidFill>
                <a:effectLst/>
                <a:uLnTx/>
                <a:uFillTx/>
                <a:latin typeface="Segoe UI"/>
                <a:cs typeface="Arial"/>
                <a:sym typeface="Arial"/>
              </a:rPr>
              <a:t> </a:t>
            </a:r>
            <a:r>
              <a:rPr kumimoji="0" lang="fr-FR" sz="1100" b="1" i="0" u="none" strike="noStrike" kern="1200" cap="none" spc="0" normalizeH="0" baseline="0" noProof="0" dirty="0" err="1">
                <a:ln>
                  <a:noFill/>
                </a:ln>
                <a:solidFill>
                  <a:srgbClr val="326CE5"/>
                </a:solidFill>
                <a:effectLst/>
                <a:uLnTx/>
                <a:uFillTx/>
                <a:latin typeface="Segoe UI"/>
                <a:cs typeface="Arial"/>
                <a:sym typeface="Arial"/>
              </a:rPr>
              <a:t>recovery</a:t>
            </a:r>
            <a:r>
              <a:rPr kumimoji="0" lang="fr-FR" sz="1100" b="1" i="0" u="none" strike="noStrike" kern="1200" cap="none" spc="0" normalizeH="0" baseline="0" noProof="0" dirty="0">
                <a:ln>
                  <a:noFill/>
                </a:ln>
                <a:solidFill>
                  <a:srgbClr val="326CE5"/>
                </a:solidFill>
                <a:effectLst/>
                <a:uLnTx/>
                <a:uFillTx/>
                <a:latin typeface="Segoe UI"/>
                <a:cs typeface="Arial"/>
                <a:sym typeface="Arial"/>
              </a:rPr>
              <a:t>, </a:t>
            </a:r>
            <a:r>
              <a:rPr kumimoji="0" lang="fr-FR" sz="1100" b="1" i="0" u="none" strike="noStrike" kern="1200" cap="none" spc="0" normalizeH="0" baseline="0" noProof="0" dirty="0" err="1">
                <a:ln>
                  <a:noFill/>
                </a:ln>
                <a:solidFill>
                  <a:srgbClr val="326CE5"/>
                </a:solidFill>
                <a:effectLst/>
                <a:uLnTx/>
                <a:uFillTx/>
                <a:latin typeface="Segoe UI"/>
                <a:cs typeface="Arial"/>
                <a:sym typeface="Arial"/>
              </a:rPr>
              <a:t>replication</a:t>
            </a:r>
            <a:r>
              <a:rPr kumimoji="0" lang="fr-FR" sz="1100" b="1" i="0" u="none" strike="noStrike" kern="1200" cap="none" spc="0" normalizeH="0" baseline="0" noProof="0" dirty="0">
                <a:ln>
                  <a:noFill/>
                </a:ln>
                <a:solidFill>
                  <a:srgbClr val="326CE5"/>
                </a:solidFill>
                <a:effectLst/>
                <a:uLnTx/>
                <a:uFillTx/>
                <a:latin typeface="Segoe UI"/>
                <a:cs typeface="Arial"/>
                <a:sym typeface="Arial"/>
              </a:rPr>
              <a:t>, data </a:t>
            </a:r>
            <a:r>
              <a:rPr kumimoji="0" lang="fr-FR" sz="1100" b="1" i="0" u="none" strike="noStrike" kern="1200" cap="none" spc="0" normalizeH="0" baseline="0" noProof="0" dirty="0" err="1">
                <a:ln>
                  <a:noFill/>
                </a:ln>
                <a:solidFill>
                  <a:srgbClr val="326CE5"/>
                </a:solidFill>
                <a:effectLst/>
                <a:uLnTx/>
                <a:uFillTx/>
                <a:latin typeface="Segoe UI"/>
                <a:cs typeface="Arial"/>
                <a:sym typeface="Arial"/>
              </a:rPr>
              <a:t>durability</a:t>
            </a:r>
            <a:endParaRPr kumimoji="0" sz="1100" b="1" i="0" u="none" strike="noStrike" kern="1200" cap="none" spc="0" normalizeH="0" baseline="0" noProof="0" dirty="0">
              <a:ln>
                <a:noFill/>
              </a:ln>
              <a:solidFill>
                <a:srgbClr val="326CE5"/>
              </a:solidFill>
              <a:effectLst/>
              <a:uLnTx/>
              <a:uFillTx/>
              <a:latin typeface="Segoe UI"/>
              <a:ea typeface="Arial"/>
              <a:cs typeface="Arial"/>
              <a:sym typeface="Arial"/>
            </a:endParaRPr>
          </a:p>
        </p:txBody>
      </p:sp>
      <p:sp>
        <p:nvSpPr>
          <p:cNvPr id="70" name="Google Shape;652;p34">
            <a:extLst>
              <a:ext uri="{FF2B5EF4-FFF2-40B4-BE49-F238E27FC236}">
                <a16:creationId xmlns:a16="http://schemas.microsoft.com/office/drawing/2014/main" id="{307D18CC-DFEE-4E6C-96A8-0262420DDD5E}"/>
              </a:ext>
            </a:extLst>
          </p:cNvPr>
          <p:cNvSpPr/>
          <p:nvPr/>
        </p:nvSpPr>
        <p:spPr>
          <a:xfrm>
            <a:off x="7530861" y="4173140"/>
            <a:ext cx="3712115" cy="794057"/>
          </a:xfrm>
          <a:prstGeom prst="rect">
            <a:avLst/>
          </a:prstGeom>
          <a:noFill/>
          <a:ln w="25400">
            <a:solidFill>
              <a:srgbClr val="495561"/>
            </a:solidFill>
          </a:ln>
        </p:spPr>
        <p:txBody>
          <a:bodyPr spcFirstLastPara="1" wrap="square" lIns="91425" tIns="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rPr>
              <a:t>Security</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fr-FR" sz="1400" b="1" i="0" u="none" strike="noStrike" kern="1200" cap="none" spc="0" normalizeH="0" baseline="0" noProof="0" dirty="0">
              <a:ln>
                <a:noFill/>
              </a:ln>
              <a:solidFill>
                <a:srgbClr val="326CE5"/>
              </a:solidFill>
              <a:effectLst/>
              <a:uLnTx/>
              <a:uFillTx/>
              <a:latin typeface="Segoe UI"/>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err="1">
                <a:ln>
                  <a:noFill/>
                </a:ln>
                <a:solidFill>
                  <a:srgbClr val="326CE5"/>
                </a:solidFill>
                <a:effectLst/>
                <a:uLnTx/>
                <a:uFillTx/>
                <a:latin typeface="Segoe UI"/>
                <a:ea typeface="Arial"/>
                <a:cs typeface="Arial"/>
                <a:sym typeface="Arial"/>
              </a:rPr>
              <a:t>Encryption</a:t>
            </a:r>
            <a:r>
              <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rPr>
              <a:t>, BYOK, RBAC, Policy</a:t>
            </a:r>
          </a:p>
        </p:txBody>
      </p:sp>
      <p:sp>
        <p:nvSpPr>
          <p:cNvPr id="72" name="Google Shape;652;p34">
            <a:extLst>
              <a:ext uri="{FF2B5EF4-FFF2-40B4-BE49-F238E27FC236}">
                <a16:creationId xmlns:a16="http://schemas.microsoft.com/office/drawing/2014/main" id="{E2CB95A7-8443-4619-BBBF-BC8965AFE749}"/>
              </a:ext>
            </a:extLst>
          </p:cNvPr>
          <p:cNvSpPr/>
          <p:nvPr/>
        </p:nvSpPr>
        <p:spPr>
          <a:xfrm>
            <a:off x="7530861" y="5591106"/>
            <a:ext cx="3712115" cy="794057"/>
          </a:xfrm>
          <a:prstGeom prst="rect">
            <a:avLst/>
          </a:prstGeom>
          <a:noFill/>
          <a:ln w="25400">
            <a:solidFill>
              <a:srgbClr val="495561"/>
            </a:solidFill>
          </a:ln>
        </p:spPr>
        <p:txBody>
          <a:bodyPr spcFirstLastPara="1" wrap="square" lIns="91425" tIns="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rPr>
              <a:t>Management</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fr-FR" sz="1400" b="1" i="0" u="none" strike="noStrike" kern="1200" cap="none" spc="0" normalizeH="0" baseline="0" noProof="0" dirty="0">
              <a:ln>
                <a:noFill/>
              </a:ln>
              <a:solidFill>
                <a:srgbClr val="326CE5"/>
              </a:solidFill>
              <a:effectLst/>
              <a:uLnTx/>
              <a:uFillTx/>
              <a:latin typeface="Segoe UI"/>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100" b="1" i="0" u="none" strike="noStrike" kern="1200" cap="none" spc="0" normalizeH="0" baseline="0" noProof="0" dirty="0">
                <a:ln>
                  <a:noFill/>
                </a:ln>
                <a:solidFill>
                  <a:srgbClr val="326CE5"/>
                </a:solidFill>
                <a:effectLst/>
                <a:uLnTx/>
                <a:uFillTx/>
                <a:latin typeface="Segoe UI"/>
                <a:cs typeface="Arial"/>
                <a:sym typeface="Arial"/>
              </a:rPr>
              <a:t>Monitoring</a:t>
            </a:r>
            <a:endParaRPr kumimoji="0" sz="1100" b="1" i="0" u="none" strike="noStrike" kern="1200" cap="none" spc="0" normalizeH="0" baseline="0" noProof="0" dirty="0">
              <a:ln>
                <a:noFill/>
              </a:ln>
              <a:solidFill>
                <a:srgbClr val="326CE5"/>
              </a:solidFill>
              <a:effectLst/>
              <a:uLnTx/>
              <a:uFillTx/>
              <a:latin typeface="Segoe UI"/>
              <a:ea typeface="Arial"/>
              <a:cs typeface="Arial"/>
              <a:sym typeface="Arial"/>
            </a:endParaRPr>
          </a:p>
        </p:txBody>
      </p:sp>
      <p:pic>
        <p:nvPicPr>
          <p:cNvPr id="74" name="Picture 73" descr="A picture containing drawing&#10;&#10;Description automatically generated">
            <a:extLst>
              <a:ext uri="{FF2B5EF4-FFF2-40B4-BE49-F238E27FC236}">
                <a16:creationId xmlns:a16="http://schemas.microsoft.com/office/drawing/2014/main" id="{A7E67E74-5AF4-499D-BE04-825CCDE870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06750" y="5225587"/>
            <a:ext cx="1981036" cy="640027"/>
          </a:xfrm>
          <a:prstGeom prst="rect">
            <a:avLst/>
          </a:prstGeom>
        </p:spPr>
      </p:pic>
    </p:spTree>
    <p:extLst>
      <p:ext uri="{BB962C8B-B14F-4D97-AF65-F5344CB8AC3E}">
        <p14:creationId xmlns:p14="http://schemas.microsoft.com/office/powerpoint/2010/main" val="1883065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44F0-2A69-4716-9691-3A7649FF3F94}"/>
              </a:ext>
            </a:extLst>
          </p:cNvPr>
          <p:cNvSpPr>
            <a:spLocks noGrp="1"/>
          </p:cNvSpPr>
          <p:nvPr>
            <p:ph type="title"/>
          </p:nvPr>
        </p:nvSpPr>
        <p:spPr>
          <a:xfrm>
            <a:off x="501959" y="614344"/>
            <a:ext cx="5594041" cy="397545"/>
          </a:xfrm>
        </p:spPr>
        <p:txBody>
          <a:bodyPr/>
          <a:lstStyle/>
          <a:p>
            <a:r>
              <a:rPr lang="en-US" dirty="0"/>
              <a:t>Union File System</a:t>
            </a:r>
            <a:endParaRPr lang="fr-FR" dirty="0"/>
          </a:p>
        </p:txBody>
      </p:sp>
      <p:sp>
        <p:nvSpPr>
          <p:cNvPr id="3" name="Text Placeholder 2">
            <a:extLst>
              <a:ext uri="{FF2B5EF4-FFF2-40B4-BE49-F238E27FC236}">
                <a16:creationId xmlns:a16="http://schemas.microsoft.com/office/drawing/2014/main" id="{6059973A-6F9D-48E8-89D9-1D5C0AE786D4}"/>
              </a:ext>
            </a:extLst>
          </p:cNvPr>
          <p:cNvSpPr>
            <a:spLocks noGrp="1"/>
          </p:cNvSpPr>
          <p:nvPr>
            <p:ph type="body" sz="quarter" idx="10"/>
          </p:nvPr>
        </p:nvSpPr>
        <p:spPr>
          <a:xfrm>
            <a:off x="361839" y="1226172"/>
            <a:ext cx="7867761" cy="4288866"/>
          </a:xfrm>
        </p:spPr>
        <p:txBody>
          <a:bodyPr/>
          <a:lstStyle/>
          <a:p>
            <a:pPr marL="457112" indent="-457112" algn="just">
              <a:buFont typeface="+mj-lt"/>
              <a:buAutoNum type="arabicPeriod"/>
            </a:pPr>
            <a:endParaRPr lang="en-US" dirty="0"/>
          </a:p>
          <a:p>
            <a:pPr marL="457112" indent="-457112" algn="just">
              <a:buFont typeface="+mj-lt"/>
              <a:buAutoNum type="arabicPeriod"/>
            </a:pPr>
            <a:r>
              <a:rPr lang="en-US" b="1" i="0" u="none" strike="noStrike" dirty="0" err="1">
                <a:solidFill>
                  <a:srgbClr val="171717"/>
                </a:solidFill>
                <a:effectLst/>
                <a:latin typeface="Segoe UI" panose="020B0502040204020203" pitchFamily="34" charset="0"/>
              </a:rPr>
              <a:t>UnionFS</a:t>
            </a:r>
            <a:r>
              <a:rPr lang="en-US" i="0" u="none" strike="noStrike" dirty="0">
                <a:solidFill>
                  <a:srgbClr val="171717"/>
                </a:solidFill>
                <a:effectLst/>
                <a:latin typeface="Segoe UI" panose="020B0502040204020203" pitchFamily="34" charset="0"/>
              </a:rPr>
              <a:t> is a FS service for Linux, FreeBSD and NetBSD which implements a union mount for other FS. It allows files and directories of separate FS, known as branches, to be transparently overlaid, forming a single coherent FS. Contents of directories which have the same path within the merged branches will be seen together in a single merged directory, within the new, virtual FS.</a:t>
            </a:r>
          </a:p>
          <a:p>
            <a:pPr marL="457112" indent="-457112" algn="just">
              <a:buFont typeface="+mj-lt"/>
              <a:buAutoNum type="arabicPeriod"/>
            </a:pPr>
            <a:endParaRPr lang="en-US" i="0" u="none" strike="noStrike" dirty="0">
              <a:solidFill>
                <a:srgbClr val="171717"/>
              </a:solidFill>
              <a:effectLst/>
              <a:latin typeface="Segoe UI" panose="020B0502040204020203" pitchFamily="34" charset="0"/>
            </a:endParaRPr>
          </a:p>
          <a:p>
            <a:pPr marL="457112" indent="-457112" algn="just">
              <a:buFont typeface="+mj-lt"/>
              <a:buAutoNum type="arabicPeriod"/>
            </a:pPr>
            <a:r>
              <a:rPr lang="en-US" b="1" i="0" u="none" strike="noStrike" dirty="0">
                <a:solidFill>
                  <a:srgbClr val="171717"/>
                </a:solidFill>
                <a:effectLst/>
                <a:latin typeface="Segoe UI" panose="020B0502040204020203" pitchFamily="34" charset="0"/>
              </a:rPr>
              <a:t>Docker</a:t>
            </a:r>
            <a:r>
              <a:rPr lang="en-US" i="0" u="none" strike="noStrike" dirty="0">
                <a:solidFill>
                  <a:srgbClr val="171717"/>
                </a:solidFill>
                <a:effectLst/>
                <a:latin typeface="Segoe UI" panose="020B0502040204020203" pitchFamily="34" charset="0"/>
              </a:rPr>
              <a:t> uses </a:t>
            </a:r>
            <a:r>
              <a:rPr lang="en-US" i="0" u="none" strike="noStrike" dirty="0" err="1">
                <a:solidFill>
                  <a:srgbClr val="171717"/>
                </a:solidFill>
                <a:effectLst/>
                <a:latin typeface="Segoe UI" panose="020B0502040204020203" pitchFamily="34" charset="0"/>
              </a:rPr>
              <a:t>UnionFS</a:t>
            </a:r>
            <a:r>
              <a:rPr lang="en-US" i="0" u="none" strike="noStrike" dirty="0">
                <a:solidFill>
                  <a:srgbClr val="171717"/>
                </a:solidFill>
                <a:effectLst/>
                <a:latin typeface="Segoe UI" panose="020B0502040204020203" pitchFamily="34" charset="0"/>
              </a:rPr>
              <a:t> to layer Docker images. As actions are done to a base image, layers are created and documented, such that each layer fully describes how to recreate an action. This strategy enables Docker's lightweight images, as only layer updates need to be propagated.</a:t>
            </a:r>
          </a:p>
          <a:p>
            <a:pPr marL="457112" indent="-457112" algn="just">
              <a:buFont typeface="+mj-lt"/>
              <a:buAutoNum type="arabicPeriod"/>
            </a:pPr>
            <a:endParaRPr lang="fr-FR" dirty="0"/>
          </a:p>
        </p:txBody>
      </p:sp>
      <p:sp>
        <p:nvSpPr>
          <p:cNvPr id="4" name="Text Placeholder 3">
            <a:extLst>
              <a:ext uri="{FF2B5EF4-FFF2-40B4-BE49-F238E27FC236}">
                <a16:creationId xmlns:a16="http://schemas.microsoft.com/office/drawing/2014/main" id="{0D00CAF7-CE05-433C-862C-009FE3075300}"/>
              </a:ext>
            </a:extLst>
          </p:cNvPr>
          <p:cNvSpPr>
            <a:spLocks noGrp="1"/>
          </p:cNvSpPr>
          <p:nvPr>
            <p:ph type="body" sz="quarter" idx="11"/>
          </p:nvPr>
        </p:nvSpPr>
        <p:spPr>
          <a:xfrm>
            <a:off x="284867" y="5885816"/>
            <a:ext cx="11304865" cy="212943"/>
          </a:xfrm>
        </p:spPr>
        <p:txBody>
          <a:bodyPr/>
          <a:lstStyle/>
          <a:p>
            <a:r>
              <a:rPr lang="fr-FR" dirty="0">
                <a:hlinkClick r:id="rId2"/>
              </a:rPr>
              <a:t>https://en.wikipedia.org/wiki/UnionFS</a:t>
            </a:r>
            <a:r>
              <a:rPr lang="fr-FR" dirty="0"/>
              <a:t> </a:t>
            </a:r>
          </a:p>
        </p:txBody>
      </p:sp>
      <p:sp>
        <p:nvSpPr>
          <p:cNvPr id="5" name="Text Placeholder 4">
            <a:extLst>
              <a:ext uri="{FF2B5EF4-FFF2-40B4-BE49-F238E27FC236}">
                <a16:creationId xmlns:a16="http://schemas.microsoft.com/office/drawing/2014/main" id="{0A7E811B-3636-48EB-BAF9-2D5E864F9922}"/>
              </a:ext>
            </a:extLst>
          </p:cNvPr>
          <p:cNvSpPr>
            <a:spLocks noGrp="1"/>
          </p:cNvSpPr>
          <p:nvPr>
            <p:ph type="body" sz="quarter" idx="12"/>
          </p:nvPr>
        </p:nvSpPr>
        <p:spPr>
          <a:xfrm>
            <a:off x="361839" y="6198211"/>
            <a:ext cx="11304865" cy="143886"/>
          </a:xfrm>
        </p:spPr>
        <p:txBody>
          <a:bodyPr/>
          <a:lstStyle/>
          <a:p>
            <a:endParaRPr lang="fr-FR" dirty="0"/>
          </a:p>
        </p:txBody>
      </p:sp>
      <p:sp>
        <p:nvSpPr>
          <p:cNvPr id="6" name="Footer Placeholder 5">
            <a:extLst>
              <a:ext uri="{FF2B5EF4-FFF2-40B4-BE49-F238E27FC236}">
                <a16:creationId xmlns:a16="http://schemas.microsoft.com/office/drawing/2014/main" id="{C97B25E3-2E13-42A0-8133-E0EA00AC2CE0}"/>
              </a:ext>
            </a:extLst>
          </p:cNvPr>
          <p:cNvSpPr>
            <a:spLocks noGrp="1"/>
          </p:cNvSpPr>
          <p:nvPr>
            <p:ph type="ftr" sz="quarter" idx="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a:ln>
                  <a:noFill/>
                </a:ln>
                <a:solidFill>
                  <a:srgbClr val="FFFFFF">
                    <a:lumMod val="65000"/>
                  </a:srgbClr>
                </a:solidFill>
                <a:effectLst/>
                <a:uLnTx/>
                <a:uFillTx/>
                <a:latin typeface="Segoe UI"/>
                <a:ea typeface="+mn-ea"/>
                <a:cs typeface="+mn-cs"/>
              </a:rPr>
              <a:t>© Microsoft Corporation                                                                                  								                                Azure </a:t>
            </a:r>
          </a:p>
        </p:txBody>
      </p:sp>
      <p:sp>
        <p:nvSpPr>
          <p:cNvPr id="7" name="Google Shape;652;p34">
            <a:extLst>
              <a:ext uri="{FF2B5EF4-FFF2-40B4-BE49-F238E27FC236}">
                <a16:creationId xmlns:a16="http://schemas.microsoft.com/office/drawing/2014/main" id="{09F51278-40F8-4341-B569-0611E917B136}"/>
              </a:ext>
            </a:extLst>
          </p:cNvPr>
          <p:cNvSpPr/>
          <p:nvPr/>
        </p:nvSpPr>
        <p:spPr>
          <a:xfrm>
            <a:off x="8977745" y="4146263"/>
            <a:ext cx="2852416" cy="732475"/>
          </a:xfrm>
          <a:prstGeom prst="rect">
            <a:avLst/>
          </a:prstGeom>
          <a:solidFill>
            <a:srgbClr val="EAEAEA"/>
          </a:solidFill>
          <a:ln>
            <a:no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7B7B7B"/>
                </a:solidFill>
                <a:effectLst/>
                <a:uLnTx/>
                <a:uFillTx/>
                <a:latin typeface="Arial"/>
                <a:cs typeface="Arial"/>
                <a:sym typeface="Arial"/>
              </a:rPr>
              <a:t>Host Kernel</a:t>
            </a:r>
            <a:endParaRPr kumimoji="0" sz="1400" b="1" i="0" u="none" strike="noStrike" kern="1200" cap="none" spc="0" normalizeH="0" baseline="0" noProof="0" dirty="0">
              <a:ln>
                <a:noFill/>
              </a:ln>
              <a:solidFill>
                <a:srgbClr val="7B7B7B"/>
              </a:solidFill>
              <a:effectLst/>
              <a:uLnTx/>
              <a:uFillTx/>
              <a:latin typeface="Arial"/>
              <a:cs typeface="Arial"/>
              <a:sym typeface="Arial"/>
            </a:endParaRPr>
          </a:p>
        </p:txBody>
      </p:sp>
      <p:sp>
        <p:nvSpPr>
          <p:cNvPr id="11" name="Google Shape;652;p34">
            <a:extLst>
              <a:ext uri="{FF2B5EF4-FFF2-40B4-BE49-F238E27FC236}">
                <a16:creationId xmlns:a16="http://schemas.microsoft.com/office/drawing/2014/main" id="{7CCE7E28-086D-4ED9-A876-3C513BE374DB}"/>
              </a:ext>
            </a:extLst>
          </p:cNvPr>
          <p:cNvSpPr/>
          <p:nvPr/>
        </p:nvSpPr>
        <p:spPr>
          <a:xfrm>
            <a:off x="8977745" y="3767056"/>
            <a:ext cx="2852416" cy="360000"/>
          </a:xfrm>
          <a:prstGeom prst="rect">
            <a:avLst/>
          </a:prstGeom>
          <a:solidFill>
            <a:srgbClr val="495561"/>
          </a:solidFill>
          <a:ln w="25400">
            <a:solidFill>
              <a:srgbClr val="FF6200"/>
            </a:solid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1. Base OS: Alpine</a:t>
            </a:r>
            <a:endParaRPr kumimoji="0" sz="1400" b="1" i="0" u="none" strike="noStrike" kern="1200" cap="none" spc="0" normalizeH="0" baseline="0" noProof="0" dirty="0">
              <a:ln>
                <a:noFill/>
              </a:ln>
              <a:solidFill>
                <a:srgbClr val="FFFFFF"/>
              </a:solidFill>
              <a:effectLst/>
              <a:uLnTx/>
              <a:uFillTx/>
              <a:latin typeface="Segoe UI"/>
              <a:ea typeface="Arial"/>
              <a:cs typeface="Arial"/>
              <a:sym typeface="Arial"/>
            </a:endParaRPr>
          </a:p>
        </p:txBody>
      </p:sp>
      <p:sp>
        <p:nvSpPr>
          <p:cNvPr id="13" name="Google Shape;652;p34">
            <a:extLst>
              <a:ext uri="{FF2B5EF4-FFF2-40B4-BE49-F238E27FC236}">
                <a16:creationId xmlns:a16="http://schemas.microsoft.com/office/drawing/2014/main" id="{DA182994-7948-488F-A888-DECF2AA34C0E}"/>
              </a:ext>
            </a:extLst>
          </p:cNvPr>
          <p:cNvSpPr/>
          <p:nvPr/>
        </p:nvSpPr>
        <p:spPr>
          <a:xfrm>
            <a:off x="8977745" y="3353007"/>
            <a:ext cx="2852416" cy="360000"/>
          </a:xfrm>
          <a:prstGeom prst="rect">
            <a:avLst/>
          </a:prstGeom>
          <a:solidFill>
            <a:srgbClr val="495561"/>
          </a:solidFill>
          <a:ln w="25400">
            <a:solidFill>
              <a:srgbClr val="FF6200"/>
            </a:solid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2. </a:t>
            </a:r>
            <a:r>
              <a:rPr kumimoji="0" lang="fr-FR" sz="1400" b="1" i="0" u="none" strike="noStrike" kern="1200" cap="none" spc="0" normalizeH="0" baseline="0" noProof="0" dirty="0" err="1">
                <a:ln>
                  <a:noFill/>
                </a:ln>
                <a:solidFill>
                  <a:srgbClr val="FFFFFF"/>
                </a:solidFill>
                <a:effectLst/>
                <a:uLnTx/>
                <a:uFillTx/>
                <a:latin typeface="Segoe UI"/>
                <a:ea typeface="Arial"/>
                <a:cs typeface="Arial"/>
                <a:sym typeface="Arial"/>
              </a:rPr>
              <a:t>Add</a:t>
            </a: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 Nginx</a:t>
            </a:r>
            <a:endParaRPr kumimoji="0" sz="1400" b="1" i="0" u="none" strike="noStrike" kern="1200" cap="none" spc="0" normalizeH="0" baseline="0" noProof="0" dirty="0">
              <a:ln>
                <a:noFill/>
              </a:ln>
              <a:solidFill>
                <a:srgbClr val="FFFFFF"/>
              </a:solidFill>
              <a:effectLst/>
              <a:uLnTx/>
              <a:uFillTx/>
              <a:latin typeface="Segoe UI"/>
              <a:ea typeface="Arial"/>
              <a:cs typeface="Arial"/>
              <a:sym typeface="Arial"/>
            </a:endParaRPr>
          </a:p>
        </p:txBody>
      </p:sp>
      <p:sp>
        <p:nvSpPr>
          <p:cNvPr id="15" name="Google Shape;652;p34">
            <a:extLst>
              <a:ext uri="{FF2B5EF4-FFF2-40B4-BE49-F238E27FC236}">
                <a16:creationId xmlns:a16="http://schemas.microsoft.com/office/drawing/2014/main" id="{6461F9E3-27C5-4ACA-8D39-8E4BB12D8D8F}"/>
              </a:ext>
            </a:extLst>
          </p:cNvPr>
          <p:cNvSpPr/>
          <p:nvPr/>
        </p:nvSpPr>
        <p:spPr>
          <a:xfrm>
            <a:off x="8977745" y="2930856"/>
            <a:ext cx="2852416" cy="360000"/>
          </a:xfrm>
          <a:prstGeom prst="rect">
            <a:avLst/>
          </a:prstGeom>
          <a:solidFill>
            <a:srgbClr val="495561"/>
          </a:solidFill>
          <a:ln w="25400">
            <a:solidFill>
              <a:srgbClr val="FF6200"/>
            </a:solid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3. </a:t>
            </a:r>
            <a:r>
              <a:rPr kumimoji="0" lang="fr-FR" sz="1400" b="1" i="0" u="none" strike="noStrike" kern="1200" cap="none" spc="0" normalizeH="0" baseline="0" noProof="0" dirty="0" err="1">
                <a:ln>
                  <a:noFill/>
                </a:ln>
                <a:solidFill>
                  <a:srgbClr val="FFFFFF"/>
                </a:solidFill>
                <a:effectLst/>
                <a:uLnTx/>
                <a:uFillTx/>
                <a:latin typeface="Segoe UI"/>
                <a:ea typeface="Arial"/>
                <a:cs typeface="Arial"/>
                <a:sym typeface="Arial"/>
              </a:rPr>
              <a:t>Add</a:t>
            </a: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 Node</a:t>
            </a:r>
            <a:endParaRPr kumimoji="0" sz="1400" b="1" i="0" u="none" strike="noStrike" kern="1200" cap="none" spc="0" normalizeH="0" baseline="0" noProof="0" dirty="0">
              <a:ln>
                <a:noFill/>
              </a:ln>
              <a:solidFill>
                <a:srgbClr val="FFFFFF"/>
              </a:solidFill>
              <a:effectLst/>
              <a:uLnTx/>
              <a:uFillTx/>
              <a:latin typeface="Segoe UI"/>
              <a:ea typeface="Arial"/>
              <a:cs typeface="Arial"/>
              <a:sym typeface="Arial"/>
            </a:endParaRPr>
          </a:p>
        </p:txBody>
      </p:sp>
      <p:sp>
        <p:nvSpPr>
          <p:cNvPr id="17" name="Google Shape;652;p34">
            <a:extLst>
              <a:ext uri="{FF2B5EF4-FFF2-40B4-BE49-F238E27FC236}">
                <a16:creationId xmlns:a16="http://schemas.microsoft.com/office/drawing/2014/main" id="{2A1CEA6C-A43B-43B1-9ACE-AB81DEE987B9}"/>
              </a:ext>
            </a:extLst>
          </p:cNvPr>
          <p:cNvSpPr/>
          <p:nvPr/>
        </p:nvSpPr>
        <p:spPr>
          <a:xfrm>
            <a:off x="8977745" y="2502886"/>
            <a:ext cx="2852416" cy="360000"/>
          </a:xfrm>
          <a:prstGeom prst="rect">
            <a:avLst/>
          </a:prstGeom>
          <a:solidFill>
            <a:srgbClr val="495561"/>
          </a:solidFill>
          <a:ln w="25400">
            <a:solidFill>
              <a:srgbClr val="FF6200"/>
            </a:solid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4. </a:t>
            </a:r>
            <a:r>
              <a:rPr kumimoji="0" lang="fr-FR" sz="1400" b="1" i="0" u="none" strike="noStrike" kern="1200" cap="none" spc="0" normalizeH="0" baseline="0" noProof="0" dirty="0" err="1">
                <a:ln>
                  <a:noFill/>
                </a:ln>
                <a:solidFill>
                  <a:srgbClr val="FFFFFF"/>
                </a:solidFill>
                <a:effectLst/>
                <a:uLnTx/>
                <a:uFillTx/>
                <a:latin typeface="Segoe UI"/>
                <a:ea typeface="Arial"/>
                <a:cs typeface="Arial"/>
                <a:sym typeface="Arial"/>
              </a:rPr>
              <a:t>Add</a:t>
            </a: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 NPM</a:t>
            </a:r>
            <a:endParaRPr kumimoji="0" sz="1400" b="1" i="0" u="none" strike="noStrike" kern="1200" cap="none" spc="0" normalizeH="0" baseline="0" noProof="0" dirty="0">
              <a:ln>
                <a:noFill/>
              </a:ln>
              <a:solidFill>
                <a:srgbClr val="FFFFFF"/>
              </a:solidFill>
              <a:effectLst/>
              <a:uLnTx/>
              <a:uFillTx/>
              <a:latin typeface="Segoe UI"/>
              <a:ea typeface="Arial"/>
              <a:cs typeface="Arial"/>
              <a:sym typeface="Arial"/>
            </a:endParaRPr>
          </a:p>
        </p:txBody>
      </p:sp>
      <p:sp>
        <p:nvSpPr>
          <p:cNvPr id="18" name="Text Placeholder 2">
            <a:extLst>
              <a:ext uri="{FF2B5EF4-FFF2-40B4-BE49-F238E27FC236}">
                <a16:creationId xmlns:a16="http://schemas.microsoft.com/office/drawing/2014/main" id="{36C1A3A7-8A7D-4D3A-AE43-B7041D3F53D4}"/>
              </a:ext>
            </a:extLst>
          </p:cNvPr>
          <p:cNvSpPr txBox="1">
            <a:spLocks/>
          </p:cNvSpPr>
          <p:nvPr/>
        </p:nvSpPr>
        <p:spPr>
          <a:xfrm>
            <a:off x="8977745" y="1414250"/>
            <a:ext cx="2865094" cy="585097"/>
          </a:xfrm>
          <a:prstGeom prst="rect">
            <a:avLst/>
          </a:prstGeom>
        </p:spPr>
        <p:txBody>
          <a:bodyPr vert="horz" wrap="square" lIns="0" tIns="0" rIns="0" bIns="0" rtlCol="0">
            <a:spAutoFit/>
          </a:bodyPr>
          <a:lstStyle>
            <a:lvl1pPr marL="0" marR="0" indent="0" algn="l" defTabSz="914192" rtl="0" eaLnBrk="1" fontAlgn="auto" latinLnBrk="0" hangingPunct="1">
              <a:lnSpc>
                <a:spcPts val="2353"/>
              </a:lnSpc>
              <a:spcBef>
                <a:spcPts val="0"/>
              </a:spcBef>
              <a:spcAft>
                <a:spcPts val="0"/>
              </a:spcAft>
              <a:buClrTx/>
              <a:buSzPct val="90000"/>
              <a:buFont typeface="Wingdings" panose="05000000000000000000" pitchFamily="2" charset="2"/>
              <a:buNone/>
              <a:tabLst/>
              <a:defRPr sz="1961" b="0" i="0" kern="1200" spc="0" baseline="0">
                <a:solidFill>
                  <a:schemeClr val="tx1"/>
                </a:solidFill>
                <a:latin typeface="+mj-lt"/>
                <a:ea typeface="+mn-ea"/>
                <a:cs typeface="+mn-cs"/>
              </a:defRPr>
            </a:lvl1pPr>
            <a:lvl2pPr marL="0" marR="0" indent="0" algn="l" defTabSz="914192" rtl="0" eaLnBrk="1" fontAlgn="auto" latinLnBrk="0" hangingPunct="1">
              <a:lnSpc>
                <a:spcPts val="2353"/>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448107"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672161"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896214"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175" b="1" kern="1200" spc="0" baseline="0">
                <a:solidFill>
                  <a:schemeClr val="tx1"/>
                </a:solidFill>
                <a:latin typeface="+mn-lt"/>
                <a:ea typeface="+mn-ea"/>
                <a:cs typeface="+mn-cs"/>
              </a:defRPr>
            </a:lvl5pPr>
            <a:lvl6pPr marL="2285477" indent="0" algn="l" defTabSz="914192"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192" rtl="0" eaLnBrk="1" latinLnBrk="0" hangingPunct="1">
              <a:lnSpc>
                <a:spcPct val="100000"/>
              </a:lnSpc>
              <a:spcBef>
                <a:spcPts val="0"/>
              </a:spcBef>
              <a:spcAft>
                <a:spcPts val="0"/>
              </a:spcAft>
              <a:buFont typeface="Arial" pitchFamily="34" charset="0"/>
              <a:buNone/>
              <a:defRPr sz="1175"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just" defTabSz="914192" rtl="0" eaLnBrk="1" fontAlgn="auto" latinLnBrk="0" hangingPunct="1">
              <a:lnSpc>
                <a:spcPts val="2353"/>
              </a:lnSpc>
              <a:spcBef>
                <a:spcPts val="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3C3C41"/>
                </a:solidFill>
                <a:effectLst/>
                <a:uLnTx/>
                <a:uFillTx/>
                <a:latin typeface="Segoe UI Semibold"/>
                <a:ea typeface="+mn-ea"/>
                <a:cs typeface="+mn-cs"/>
              </a:rPr>
              <a:t>All layers except the topmost </a:t>
            </a:r>
          </a:p>
          <a:p>
            <a:pPr marL="0" marR="0" lvl="0" indent="0" algn="just" defTabSz="914192" rtl="0" eaLnBrk="1" fontAlgn="auto" latinLnBrk="0" hangingPunct="1">
              <a:lnSpc>
                <a:spcPts val="2353"/>
              </a:lnSpc>
              <a:spcBef>
                <a:spcPts val="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3C3C41"/>
                </a:solidFill>
                <a:effectLst/>
                <a:uLnTx/>
                <a:uFillTx/>
                <a:latin typeface="Segoe UI Semibold"/>
                <a:ea typeface="+mn-ea"/>
                <a:cs typeface="+mn-cs"/>
              </a:rPr>
              <a:t>are Read Only</a:t>
            </a:r>
          </a:p>
        </p:txBody>
      </p:sp>
      <p:sp>
        <p:nvSpPr>
          <p:cNvPr id="20" name="Google Shape;652;p34">
            <a:extLst>
              <a:ext uri="{FF2B5EF4-FFF2-40B4-BE49-F238E27FC236}">
                <a16:creationId xmlns:a16="http://schemas.microsoft.com/office/drawing/2014/main" id="{821AF444-C5D0-43A5-A928-CA7200548E7A}"/>
              </a:ext>
            </a:extLst>
          </p:cNvPr>
          <p:cNvSpPr/>
          <p:nvPr/>
        </p:nvSpPr>
        <p:spPr>
          <a:xfrm>
            <a:off x="8965067" y="2083579"/>
            <a:ext cx="2852416" cy="360000"/>
          </a:xfrm>
          <a:prstGeom prst="rect">
            <a:avLst/>
          </a:prstGeom>
          <a:solidFill>
            <a:srgbClr val="FF6200"/>
          </a:solidFill>
          <a:ln w="25400">
            <a:solidFill>
              <a:srgbClr val="FF6200"/>
            </a:solidFill>
          </a:ln>
        </p:spPr>
        <p:txBody>
          <a:bodyPr spcFirstLastPara="1" wrap="square" lIns="91425" tIns="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400" b="1" i="0" u="none" strike="noStrike" kern="1200" cap="none" spc="0" normalizeH="0" baseline="0" noProof="0" dirty="0">
                <a:ln>
                  <a:noFill/>
                </a:ln>
                <a:solidFill>
                  <a:srgbClr val="FFFFFF"/>
                </a:solidFill>
                <a:effectLst/>
                <a:uLnTx/>
                <a:uFillTx/>
                <a:latin typeface="Segoe UI"/>
                <a:ea typeface="Arial"/>
                <a:cs typeface="Arial"/>
                <a:sym typeface="Arial"/>
              </a:rPr>
              <a:t>R/W Container Layer</a:t>
            </a:r>
            <a:endParaRPr kumimoji="0" sz="1400" b="1" i="0" u="none" strike="noStrike" kern="1200" cap="none" spc="0" normalizeH="0" baseline="0" noProof="0" dirty="0">
              <a:ln>
                <a:noFill/>
              </a:ln>
              <a:solidFill>
                <a:srgbClr val="FFFFFF"/>
              </a:solidFill>
              <a:effectLst/>
              <a:uLnTx/>
              <a:uFillTx/>
              <a:latin typeface="Segoe UI"/>
              <a:ea typeface="Arial"/>
              <a:cs typeface="Arial"/>
              <a:sym typeface="Arial"/>
            </a:endParaRPr>
          </a:p>
        </p:txBody>
      </p:sp>
    </p:spTree>
    <p:extLst>
      <p:ext uri="{BB962C8B-B14F-4D97-AF65-F5344CB8AC3E}">
        <p14:creationId xmlns:p14="http://schemas.microsoft.com/office/powerpoint/2010/main" val="2429021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commended CSI Deployment Diagram">
            <a:extLst>
              <a:ext uri="{FF2B5EF4-FFF2-40B4-BE49-F238E27FC236}">
                <a16:creationId xmlns:a16="http://schemas.microsoft.com/office/drawing/2014/main" id="{2CC9D33B-9CBA-4FB9-8699-89A9EC9E2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271" y="987599"/>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D744F0-2A69-4716-9691-3A7649FF3F94}"/>
              </a:ext>
            </a:extLst>
          </p:cNvPr>
          <p:cNvSpPr>
            <a:spLocks noGrp="1"/>
          </p:cNvSpPr>
          <p:nvPr>
            <p:ph type="title"/>
          </p:nvPr>
        </p:nvSpPr>
        <p:spPr>
          <a:xfrm>
            <a:off x="455996" y="620429"/>
            <a:ext cx="11306469" cy="397545"/>
          </a:xfrm>
        </p:spPr>
        <p:txBody>
          <a:bodyPr/>
          <a:lstStyle/>
          <a:p>
            <a:r>
              <a:rPr lang="en-US" dirty="0"/>
              <a:t>CSI Design</a:t>
            </a:r>
            <a:endParaRPr lang="fr-FR" dirty="0"/>
          </a:p>
        </p:txBody>
      </p:sp>
      <p:sp>
        <p:nvSpPr>
          <p:cNvPr id="4" name="Text Placeholder 3">
            <a:extLst>
              <a:ext uri="{FF2B5EF4-FFF2-40B4-BE49-F238E27FC236}">
                <a16:creationId xmlns:a16="http://schemas.microsoft.com/office/drawing/2014/main" id="{0D00CAF7-CE05-433C-862C-009FE3075300}"/>
              </a:ext>
            </a:extLst>
          </p:cNvPr>
          <p:cNvSpPr>
            <a:spLocks noGrp="1"/>
          </p:cNvSpPr>
          <p:nvPr>
            <p:ph type="body" sz="quarter" idx="11"/>
          </p:nvPr>
        </p:nvSpPr>
        <p:spPr>
          <a:xfrm>
            <a:off x="361839" y="6131099"/>
            <a:ext cx="11304865" cy="212943"/>
          </a:xfrm>
        </p:spPr>
        <p:txBody>
          <a:bodyPr/>
          <a:lstStyle/>
          <a:p>
            <a:r>
              <a:rPr lang="fr-FR" dirty="0">
                <a:hlinkClick r:id="rId4"/>
              </a:rPr>
              <a:t>https://github.com/kubernetes/community/blob/master/contributors/design-proposals/storage/container-storage-interface.md</a:t>
            </a:r>
            <a:endParaRPr lang="fr-FR" dirty="0"/>
          </a:p>
        </p:txBody>
      </p:sp>
      <p:sp>
        <p:nvSpPr>
          <p:cNvPr id="6" name="Footer Placeholder 5">
            <a:extLst>
              <a:ext uri="{FF2B5EF4-FFF2-40B4-BE49-F238E27FC236}">
                <a16:creationId xmlns:a16="http://schemas.microsoft.com/office/drawing/2014/main" id="{C97B25E3-2E13-42A0-8133-E0EA00AC2CE0}"/>
              </a:ext>
            </a:extLst>
          </p:cNvPr>
          <p:cNvSpPr>
            <a:spLocks noGrp="1"/>
          </p:cNvSpPr>
          <p:nvPr>
            <p:ph type="ftr" sz="quarter" idx="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686" b="0" i="0" u="none" strike="noStrike" kern="1200" cap="none" spc="0" normalizeH="0" baseline="0" noProof="0">
                <a:ln>
                  <a:noFill/>
                </a:ln>
                <a:solidFill>
                  <a:srgbClr val="FFFFFF">
                    <a:lumMod val="65000"/>
                  </a:srgbClr>
                </a:solidFill>
                <a:effectLst/>
                <a:uLnTx/>
                <a:uFillTx/>
                <a:latin typeface="Segoe UI"/>
                <a:ea typeface="+mn-ea"/>
                <a:cs typeface="+mn-cs"/>
              </a:rPr>
              <a:t>© Microsoft Corporation                                                                                  								                                Azure </a:t>
            </a:r>
          </a:p>
        </p:txBody>
      </p:sp>
    </p:spTree>
    <p:extLst>
      <p:ext uri="{BB962C8B-B14F-4D97-AF65-F5344CB8AC3E}">
        <p14:creationId xmlns:p14="http://schemas.microsoft.com/office/powerpoint/2010/main" val="394887899"/>
      </p:ext>
    </p:extLst>
  </p:cSld>
  <p:clrMapOvr>
    <a:masterClrMapping/>
  </p:clrMapOvr>
  <p:transition>
    <p:fade/>
  </p:transition>
</p:sld>
</file>

<file path=ppt/theme/theme1.xml><?xml version="1.0" encoding="utf-8"?>
<a:theme xmlns:a="http://schemas.openxmlformats.org/drawingml/2006/main" name="2_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TotalTime>
  <Words>584</Words>
  <Application>Microsoft Office PowerPoint</Application>
  <PresentationFormat>Widescreen</PresentationFormat>
  <Paragraphs>77</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RedHatText</vt:lpstr>
      <vt:lpstr>Segoe UI</vt:lpstr>
      <vt:lpstr>Segoe UI Semibold</vt:lpstr>
      <vt:lpstr>Wingdings</vt:lpstr>
      <vt:lpstr>2_Dynamics 365</vt:lpstr>
      <vt:lpstr>Persistent storage integration with a Container orchestrator</vt:lpstr>
      <vt:lpstr>PV with CSI in ARO</vt:lpstr>
      <vt:lpstr>Persistent storage integration with a Container orchestrator</vt:lpstr>
      <vt:lpstr>Union File System</vt:lpstr>
      <vt:lpstr>CSI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Persistent storage integration with a Container orchestrator</dc:title>
  <dc:creator>Steve Pincaud</dc:creator>
  <cp:lastModifiedBy>Steve Pincaud</cp:lastModifiedBy>
  <cp:revision>1</cp:revision>
  <dcterms:created xsi:type="dcterms:W3CDTF">2022-11-30T09:22:15Z</dcterms:created>
  <dcterms:modified xsi:type="dcterms:W3CDTF">2022-11-30T09:24:22Z</dcterms:modified>
</cp:coreProperties>
</file>