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Pereira" userId="9d9a6c6d5611e777" providerId="LiveId" clId="{FAACEEAB-46CB-4F54-BC5F-BC4B34800FB7}"/>
    <pc:docChg chg="undo custSel addSld modSld">
      <pc:chgData name="Daniel Pereira" userId="9d9a6c6d5611e777" providerId="LiveId" clId="{FAACEEAB-46CB-4F54-BC5F-BC4B34800FB7}" dt="2022-02-14T00:20:25.925" v="345" actId="20577"/>
      <pc:docMkLst>
        <pc:docMk/>
      </pc:docMkLst>
      <pc:sldChg chg="addSp delSp modSp mod">
        <pc:chgData name="Daniel Pereira" userId="9d9a6c6d5611e777" providerId="LiveId" clId="{FAACEEAB-46CB-4F54-BC5F-BC4B34800FB7}" dt="2022-02-14T00:20:25.925" v="345" actId="20577"/>
        <pc:sldMkLst>
          <pc:docMk/>
          <pc:sldMk cId="0" sldId="259"/>
        </pc:sldMkLst>
        <pc:spChg chg="mod">
          <ac:chgData name="Daniel Pereira" userId="9d9a6c6d5611e777" providerId="LiveId" clId="{FAACEEAB-46CB-4F54-BC5F-BC4B34800FB7}" dt="2022-02-14T00:20:25.925" v="345" actId="20577"/>
          <ac:spMkLst>
            <pc:docMk/>
            <pc:sldMk cId="0" sldId="259"/>
            <ac:spMk id="73" creationId="{00000000-0000-0000-0000-000000000000}"/>
          </ac:spMkLst>
        </pc:spChg>
        <pc:picChg chg="add del">
          <ac:chgData name="Daniel Pereira" userId="9d9a6c6d5611e777" providerId="LiveId" clId="{FAACEEAB-46CB-4F54-BC5F-BC4B34800FB7}" dt="2022-02-13T23:49:56.425" v="122" actId="22"/>
          <ac:picMkLst>
            <pc:docMk/>
            <pc:sldMk cId="0" sldId="259"/>
            <ac:picMk id="3" creationId="{01B7F40E-7E45-4D6D-A9C5-62508B8AEDEC}"/>
          </ac:picMkLst>
        </pc:picChg>
        <pc:picChg chg="add mod">
          <ac:chgData name="Daniel Pereira" userId="9d9a6c6d5611e777" providerId="LiveId" clId="{FAACEEAB-46CB-4F54-BC5F-BC4B34800FB7}" dt="2022-02-14T00:20:11.812" v="326" actId="1076"/>
          <ac:picMkLst>
            <pc:docMk/>
            <pc:sldMk cId="0" sldId="259"/>
            <ac:picMk id="5" creationId="{FF020B5E-747E-42D1-8E22-C582E558722A}"/>
          </ac:picMkLst>
        </pc:picChg>
        <pc:picChg chg="add mod">
          <ac:chgData name="Daniel Pereira" userId="9d9a6c6d5611e777" providerId="LiveId" clId="{FAACEEAB-46CB-4F54-BC5F-BC4B34800FB7}" dt="2022-02-14T00:20:13.777" v="327" actId="1076"/>
          <ac:picMkLst>
            <pc:docMk/>
            <pc:sldMk cId="0" sldId="259"/>
            <ac:picMk id="7" creationId="{9D3FFD21-52C3-4EEE-B0D4-688402A048AF}"/>
          </ac:picMkLst>
        </pc:picChg>
      </pc:sldChg>
      <pc:sldChg chg="addSp modSp mod">
        <pc:chgData name="Daniel Pereira" userId="9d9a6c6d5611e777" providerId="LiveId" clId="{FAACEEAB-46CB-4F54-BC5F-BC4B34800FB7}" dt="2022-02-13T23:54:20.124" v="127" actId="1076"/>
        <pc:sldMkLst>
          <pc:docMk/>
          <pc:sldMk cId="0" sldId="260"/>
        </pc:sldMkLst>
        <pc:spChg chg="mod">
          <ac:chgData name="Daniel Pereira" userId="9d9a6c6d5611e777" providerId="LiveId" clId="{FAACEEAB-46CB-4F54-BC5F-BC4B34800FB7}" dt="2022-02-09T23:07:46.163" v="0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Daniel Pereira" userId="9d9a6c6d5611e777" providerId="LiveId" clId="{FAACEEAB-46CB-4F54-BC5F-BC4B34800FB7}" dt="2022-02-09T23:11:34.582" v="117" actId="1076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Daniel Pereira" userId="9d9a6c6d5611e777" providerId="LiveId" clId="{FAACEEAB-46CB-4F54-BC5F-BC4B34800FB7}" dt="2022-02-13T23:54:17.372" v="126" actId="14100"/>
          <ac:picMkLst>
            <pc:docMk/>
            <pc:sldMk cId="0" sldId="260"/>
            <ac:picMk id="3" creationId="{B5C9E6B3-F982-48AC-BC08-2376F810F0A0}"/>
          </ac:picMkLst>
        </pc:picChg>
        <pc:picChg chg="add mod">
          <ac:chgData name="Daniel Pereira" userId="9d9a6c6d5611e777" providerId="LiveId" clId="{FAACEEAB-46CB-4F54-BC5F-BC4B34800FB7}" dt="2022-02-13T23:54:20.124" v="127" actId="1076"/>
          <ac:picMkLst>
            <pc:docMk/>
            <pc:sldMk cId="0" sldId="260"/>
            <ac:picMk id="5" creationId="{E8750712-8FF6-4E63-901E-046A7A15C35D}"/>
          </ac:picMkLst>
        </pc:picChg>
      </pc:sldChg>
      <pc:sldChg chg="addSp delSp modSp add mod">
        <pc:chgData name="Daniel Pereira" userId="9d9a6c6d5611e777" providerId="LiveId" clId="{FAACEEAB-46CB-4F54-BC5F-BC4B34800FB7}" dt="2022-02-14T00:17:44.824" v="304" actId="20577"/>
        <pc:sldMkLst>
          <pc:docMk/>
          <pc:sldMk cId="1059849626" sldId="263"/>
        </pc:sldMkLst>
        <pc:spChg chg="mod">
          <ac:chgData name="Daniel Pereira" userId="9d9a6c6d5611e777" providerId="LiveId" clId="{FAACEEAB-46CB-4F54-BC5F-BC4B34800FB7}" dt="2022-02-14T00:12:11.155" v="137" actId="20577"/>
          <ac:spMkLst>
            <pc:docMk/>
            <pc:sldMk cId="1059849626" sldId="263"/>
            <ac:spMk id="78" creationId="{00000000-0000-0000-0000-000000000000}"/>
          </ac:spMkLst>
        </pc:spChg>
        <pc:graphicFrameChg chg="mod modGraphic">
          <ac:chgData name="Daniel Pereira" userId="9d9a6c6d5611e777" providerId="LiveId" clId="{FAACEEAB-46CB-4F54-BC5F-BC4B34800FB7}" dt="2022-02-14T00:17:44.824" v="304" actId="20577"/>
          <ac:graphicFrameMkLst>
            <pc:docMk/>
            <pc:sldMk cId="1059849626" sldId="263"/>
            <ac:graphicFrameMk id="79" creationId="{00000000-0000-0000-0000-000000000000}"/>
          </ac:graphicFrameMkLst>
        </pc:graphicFrameChg>
        <pc:picChg chg="del">
          <ac:chgData name="Daniel Pereira" userId="9d9a6c6d5611e777" providerId="LiveId" clId="{FAACEEAB-46CB-4F54-BC5F-BC4B34800FB7}" dt="2022-02-09T23:23:57.674" v="119" actId="478"/>
          <ac:picMkLst>
            <pc:docMk/>
            <pc:sldMk cId="1059849626" sldId="263"/>
            <ac:picMk id="3" creationId="{B5C9E6B3-F982-48AC-BC08-2376F810F0A0}"/>
          </ac:picMkLst>
        </pc:picChg>
        <pc:picChg chg="add mod">
          <ac:chgData name="Daniel Pereira" userId="9d9a6c6d5611e777" providerId="LiveId" clId="{FAACEEAB-46CB-4F54-BC5F-BC4B34800FB7}" dt="2022-02-14T00:16:32.027" v="146" actId="14100"/>
          <ac:picMkLst>
            <pc:docMk/>
            <pc:sldMk cId="1059849626" sldId="263"/>
            <ac:picMk id="3" creationId="{D2E9902A-758D-403F-AA4D-504512D40CD0}"/>
          </ac:picMkLst>
        </pc:picChg>
        <pc:picChg chg="add mod">
          <ac:chgData name="Daniel Pereira" userId="9d9a6c6d5611e777" providerId="LiveId" clId="{FAACEEAB-46CB-4F54-BC5F-BC4B34800FB7}" dt="2022-02-14T00:16:23.587" v="144" actId="1076"/>
          <ac:picMkLst>
            <pc:docMk/>
            <pc:sldMk cId="1059849626" sldId="263"/>
            <ac:picMk id="5" creationId="{9F17454D-D691-436E-93D5-1E0B6F752A09}"/>
          </ac:picMkLst>
        </pc:picChg>
        <pc:picChg chg="del">
          <ac:chgData name="Daniel Pereira" userId="9d9a6c6d5611e777" providerId="LiveId" clId="{FAACEEAB-46CB-4F54-BC5F-BC4B34800FB7}" dt="2022-02-09T23:23:59.671" v="120" actId="478"/>
          <ac:picMkLst>
            <pc:docMk/>
            <pc:sldMk cId="1059849626" sldId="263"/>
            <ac:picMk id="5" creationId="{E8750712-8FF6-4E63-901E-046A7A15C35D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617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</a:t>
            </a:r>
            <a:r>
              <a:rPr lang="en" sz="2000" b="1" dirty="0" err="1">
                <a:solidFill>
                  <a:srgbClr val="274E13"/>
                </a:solidFill>
              </a:rPr>
              <a:t>github</a:t>
            </a:r>
            <a:r>
              <a:rPr lang="en" sz="2000" b="1" dirty="0">
                <a:solidFill>
                  <a:srgbClr val="274E13"/>
                </a:solidFill>
              </a:rPr>
              <a:t> Repository: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</a:t>
            </a:r>
            <a:r>
              <a:rPr lang="en" sz="2000" b="1" dirty="0" err="1">
                <a:solidFill>
                  <a:srgbClr val="274E13"/>
                </a:solidFill>
              </a:rPr>
              <a:t>trello</a:t>
            </a:r>
            <a:r>
              <a:rPr lang="en" sz="2000" b="1" dirty="0">
                <a:solidFill>
                  <a:srgbClr val="274E13"/>
                </a:solidFill>
              </a:rPr>
              <a:t> board / project management tools: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(Trello screenshot)</a:t>
            </a:r>
            <a:br>
              <a:rPr lang="en" dirty="0"/>
            </a:br>
            <a:br>
              <a:rPr lang="en"/>
            </a:br>
            <a:r>
              <a:rPr lang="en"/>
              <a:t>Version 1				Version 2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20B5E-747E-42D1-8E22-C582E5587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73" y="2289012"/>
            <a:ext cx="4191027" cy="2195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3FFD21-52C3-4EEE-B0D4-688402A04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018" y="2289012"/>
            <a:ext cx="4668982" cy="19158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48086198"/>
              </p:ext>
            </p:extLst>
          </p:nvPr>
        </p:nvGraphicFramePr>
        <p:xfrm>
          <a:off x="311700" y="322604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names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5C9E6B3-F982-48AC-BC08-2376F810F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03951"/>
            <a:ext cx="5994650" cy="1462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750712-8FF6-4E63-901E-046A7A15C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904" y="2234886"/>
            <a:ext cx="3749365" cy="5410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116788218"/>
              </p:ext>
            </p:extLst>
          </p:nvPr>
        </p:nvGraphicFramePr>
        <p:xfrm>
          <a:off x="311700" y="3428237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Welcome message prints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2E9902A-758D-403F-AA4D-504512D40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3423528" cy="2328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17454D-D691-436E-93D5-1E0B6F752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670" y="1338288"/>
            <a:ext cx="3756986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4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371</Words>
  <Application>Microsoft Office PowerPoint</Application>
  <PresentationFormat>On-screen Show (16:9)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  Version 1    Version 2</vt:lpstr>
      <vt:lpstr>Component 1 - Test Plan (and screenshot)</vt:lpstr>
      <vt:lpstr>Component 1 version 2 -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Daniel Pereira</cp:lastModifiedBy>
  <cp:revision>4</cp:revision>
  <dcterms:modified xsi:type="dcterms:W3CDTF">2022-02-14T00:20:29Z</dcterms:modified>
</cp:coreProperties>
</file>