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61" r:id="rId16"/>
    <p:sldId id="262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EAD3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ACEEAB-46CB-4F54-BC5F-BC4B34800FB7}" v="20" dt="2022-02-23T23:26:41.009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Pereira" userId="9d9a6c6d5611e777" providerId="LiveId" clId="{FAACEEAB-46CB-4F54-BC5F-BC4B34800FB7}"/>
    <pc:docChg chg="undo custSel addSld delSld modSld sldOrd">
      <pc:chgData name="Daniel Pereira" userId="9d9a6c6d5611e777" providerId="LiveId" clId="{FAACEEAB-46CB-4F54-BC5F-BC4B34800FB7}" dt="2022-02-27T23:44:34.484" v="1093" actId="14100"/>
      <pc:docMkLst>
        <pc:docMk/>
      </pc:docMkLst>
      <pc:sldChg chg="addSp delSp modSp mod setBg">
        <pc:chgData name="Daniel Pereira" userId="9d9a6c6d5611e777" providerId="LiveId" clId="{FAACEEAB-46CB-4F54-BC5F-BC4B34800FB7}" dt="2022-02-18T01:52:25.910" v="353"/>
        <pc:sldMkLst>
          <pc:docMk/>
          <pc:sldMk cId="0" sldId="259"/>
        </pc:sldMkLst>
        <pc:spChg chg="mod">
          <ac:chgData name="Daniel Pereira" userId="9d9a6c6d5611e777" providerId="LiveId" clId="{FAACEEAB-46CB-4F54-BC5F-BC4B34800FB7}" dt="2022-02-14T00:20:25.925" v="345" actId="20577"/>
          <ac:spMkLst>
            <pc:docMk/>
            <pc:sldMk cId="0" sldId="259"/>
            <ac:spMk id="73" creationId="{00000000-0000-0000-0000-000000000000}"/>
          </ac:spMkLst>
        </pc:spChg>
        <pc:picChg chg="add del">
          <ac:chgData name="Daniel Pereira" userId="9d9a6c6d5611e777" providerId="LiveId" clId="{FAACEEAB-46CB-4F54-BC5F-BC4B34800FB7}" dt="2022-02-13T23:49:56.425" v="122" actId="22"/>
          <ac:picMkLst>
            <pc:docMk/>
            <pc:sldMk cId="0" sldId="259"/>
            <ac:picMk id="3" creationId="{01B7F40E-7E45-4D6D-A9C5-62508B8AEDEC}"/>
          </ac:picMkLst>
        </pc:picChg>
        <pc:picChg chg="add mod">
          <ac:chgData name="Daniel Pereira" userId="9d9a6c6d5611e777" providerId="LiveId" clId="{FAACEEAB-46CB-4F54-BC5F-BC4B34800FB7}" dt="2022-02-14T00:20:11.812" v="326" actId="1076"/>
          <ac:picMkLst>
            <pc:docMk/>
            <pc:sldMk cId="0" sldId="259"/>
            <ac:picMk id="5" creationId="{FF020B5E-747E-42D1-8E22-C582E558722A}"/>
          </ac:picMkLst>
        </pc:picChg>
        <pc:picChg chg="add mod">
          <ac:chgData name="Daniel Pereira" userId="9d9a6c6d5611e777" providerId="LiveId" clId="{FAACEEAB-46CB-4F54-BC5F-BC4B34800FB7}" dt="2022-02-14T00:20:13.777" v="327" actId="1076"/>
          <ac:picMkLst>
            <pc:docMk/>
            <pc:sldMk cId="0" sldId="259"/>
            <ac:picMk id="7" creationId="{9D3FFD21-52C3-4EEE-B0D4-688402A048AF}"/>
          </ac:picMkLst>
        </pc:picChg>
      </pc:sldChg>
      <pc:sldChg chg="addSp modSp mod">
        <pc:chgData name="Daniel Pereira" userId="9d9a6c6d5611e777" providerId="LiveId" clId="{FAACEEAB-46CB-4F54-BC5F-BC4B34800FB7}" dt="2022-02-13T23:54:20.124" v="127" actId="1076"/>
        <pc:sldMkLst>
          <pc:docMk/>
          <pc:sldMk cId="0" sldId="260"/>
        </pc:sldMkLst>
        <pc:spChg chg="mod">
          <ac:chgData name="Daniel Pereira" userId="9d9a6c6d5611e777" providerId="LiveId" clId="{FAACEEAB-46CB-4F54-BC5F-BC4B34800FB7}" dt="2022-02-09T23:07:46.163" v="0" actId="20577"/>
          <ac:spMkLst>
            <pc:docMk/>
            <pc:sldMk cId="0" sldId="260"/>
            <ac:spMk id="78" creationId="{00000000-0000-0000-0000-000000000000}"/>
          </ac:spMkLst>
        </pc:spChg>
        <pc:graphicFrameChg chg="mod modGraphic">
          <ac:chgData name="Daniel Pereira" userId="9d9a6c6d5611e777" providerId="LiveId" clId="{FAACEEAB-46CB-4F54-BC5F-BC4B34800FB7}" dt="2022-02-09T23:11:34.582" v="117" actId="1076"/>
          <ac:graphicFrameMkLst>
            <pc:docMk/>
            <pc:sldMk cId="0" sldId="260"/>
            <ac:graphicFrameMk id="79" creationId="{00000000-0000-0000-0000-000000000000}"/>
          </ac:graphicFrameMkLst>
        </pc:graphicFrameChg>
        <pc:picChg chg="add mod">
          <ac:chgData name="Daniel Pereira" userId="9d9a6c6d5611e777" providerId="LiveId" clId="{FAACEEAB-46CB-4F54-BC5F-BC4B34800FB7}" dt="2022-02-13T23:54:17.372" v="126" actId="14100"/>
          <ac:picMkLst>
            <pc:docMk/>
            <pc:sldMk cId="0" sldId="260"/>
            <ac:picMk id="3" creationId="{B5C9E6B3-F982-48AC-BC08-2376F810F0A0}"/>
          </ac:picMkLst>
        </pc:picChg>
        <pc:picChg chg="add mod">
          <ac:chgData name="Daniel Pereira" userId="9d9a6c6d5611e777" providerId="LiveId" clId="{FAACEEAB-46CB-4F54-BC5F-BC4B34800FB7}" dt="2022-02-13T23:54:20.124" v="127" actId="1076"/>
          <ac:picMkLst>
            <pc:docMk/>
            <pc:sldMk cId="0" sldId="260"/>
            <ac:picMk id="5" creationId="{E8750712-8FF6-4E63-901E-046A7A15C35D}"/>
          </ac:picMkLst>
        </pc:picChg>
      </pc:sldChg>
      <pc:sldChg chg="addSp delSp modSp add mod">
        <pc:chgData name="Daniel Pereira" userId="9d9a6c6d5611e777" providerId="LiveId" clId="{FAACEEAB-46CB-4F54-BC5F-BC4B34800FB7}" dt="2022-02-14T00:17:44.824" v="304" actId="20577"/>
        <pc:sldMkLst>
          <pc:docMk/>
          <pc:sldMk cId="1059849626" sldId="263"/>
        </pc:sldMkLst>
        <pc:spChg chg="mod">
          <ac:chgData name="Daniel Pereira" userId="9d9a6c6d5611e777" providerId="LiveId" clId="{FAACEEAB-46CB-4F54-BC5F-BC4B34800FB7}" dt="2022-02-14T00:12:11.155" v="137" actId="20577"/>
          <ac:spMkLst>
            <pc:docMk/>
            <pc:sldMk cId="1059849626" sldId="263"/>
            <ac:spMk id="78" creationId="{00000000-0000-0000-0000-000000000000}"/>
          </ac:spMkLst>
        </pc:spChg>
        <pc:graphicFrameChg chg="mod modGraphic">
          <ac:chgData name="Daniel Pereira" userId="9d9a6c6d5611e777" providerId="LiveId" clId="{FAACEEAB-46CB-4F54-BC5F-BC4B34800FB7}" dt="2022-02-14T00:17:44.824" v="304" actId="20577"/>
          <ac:graphicFrameMkLst>
            <pc:docMk/>
            <pc:sldMk cId="1059849626" sldId="263"/>
            <ac:graphicFrameMk id="79" creationId="{00000000-0000-0000-0000-000000000000}"/>
          </ac:graphicFrameMkLst>
        </pc:graphicFrameChg>
        <pc:picChg chg="del">
          <ac:chgData name="Daniel Pereira" userId="9d9a6c6d5611e777" providerId="LiveId" clId="{FAACEEAB-46CB-4F54-BC5F-BC4B34800FB7}" dt="2022-02-09T23:23:57.674" v="119" actId="478"/>
          <ac:picMkLst>
            <pc:docMk/>
            <pc:sldMk cId="1059849626" sldId="263"/>
            <ac:picMk id="3" creationId="{B5C9E6B3-F982-48AC-BC08-2376F810F0A0}"/>
          </ac:picMkLst>
        </pc:picChg>
        <pc:picChg chg="add mod">
          <ac:chgData name="Daniel Pereira" userId="9d9a6c6d5611e777" providerId="LiveId" clId="{FAACEEAB-46CB-4F54-BC5F-BC4B34800FB7}" dt="2022-02-14T00:16:32.027" v="146" actId="14100"/>
          <ac:picMkLst>
            <pc:docMk/>
            <pc:sldMk cId="1059849626" sldId="263"/>
            <ac:picMk id="3" creationId="{D2E9902A-758D-403F-AA4D-504512D40CD0}"/>
          </ac:picMkLst>
        </pc:picChg>
        <pc:picChg chg="add mod">
          <ac:chgData name="Daniel Pereira" userId="9d9a6c6d5611e777" providerId="LiveId" clId="{FAACEEAB-46CB-4F54-BC5F-BC4B34800FB7}" dt="2022-02-14T00:16:23.587" v="144" actId="1076"/>
          <ac:picMkLst>
            <pc:docMk/>
            <pc:sldMk cId="1059849626" sldId="263"/>
            <ac:picMk id="5" creationId="{9F17454D-D691-436E-93D5-1E0B6F752A09}"/>
          </ac:picMkLst>
        </pc:picChg>
        <pc:picChg chg="del">
          <ac:chgData name="Daniel Pereira" userId="9d9a6c6d5611e777" providerId="LiveId" clId="{FAACEEAB-46CB-4F54-BC5F-BC4B34800FB7}" dt="2022-02-09T23:23:59.671" v="120" actId="478"/>
          <ac:picMkLst>
            <pc:docMk/>
            <pc:sldMk cId="1059849626" sldId="263"/>
            <ac:picMk id="5" creationId="{E8750712-8FF6-4E63-901E-046A7A15C35D}"/>
          </ac:picMkLst>
        </pc:picChg>
      </pc:sldChg>
      <pc:sldChg chg="add del setBg">
        <pc:chgData name="Daniel Pereira" userId="9d9a6c6d5611e777" providerId="LiveId" clId="{FAACEEAB-46CB-4F54-BC5F-BC4B34800FB7}" dt="2022-02-18T01:50:44.015" v="347"/>
        <pc:sldMkLst>
          <pc:docMk/>
          <pc:sldMk cId="1177779669" sldId="264"/>
        </pc:sldMkLst>
      </pc:sldChg>
      <pc:sldChg chg="addSp delSp modSp add mod ord setBg">
        <pc:chgData name="Daniel Pereira" userId="9d9a6c6d5611e777" providerId="LiveId" clId="{FAACEEAB-46CB-4F54-BC5F-BC4B34800FB7}" dt="2022-02-18T02:02:30.889" v="410" actId="14100"/>
        <pc:sldMkLst>
          <pc:docMk/>
          <pc:sldMk cId="2184574201" sldId="264"/>
        </pc:sldMkLst>
        <pc:spChg chg="mod">
          <ac:chgData name="Daniel Pereira" userId="9d9a6c6d5611e777" providerId="LiveId" clId="{FAACEEAB-46CB-4F54-BC5F-BC4B34800FB7}" dt="2022-02-18T01:55:37.509" v="405" actId="20577"/>
          <ac:spMkLst>
            <pc:docMk/>
            <pc:sldMk cId="2184574201" sldId="264"/>
            <ac:spMk id="73" creationId="{00000000-0000-0000-0000-000000000000}"/>
          </ac:spMkLst>
        </pc:spChg>
        <pc:picChg chg="add mod">
          <ac:chgData name="Daniel Pereira" userId="9d9a6c6d5611e777" providerId="LiveId" clId="{FAACEEAB-46CB-4F54-BC5F-BC4B34800FB7}" dt="2022-02-18T02:02:30.889" v="410" actId="14100"/>
          <ac:picMkLst>
            <pc:docMk/>
            <pc:sldMk cId="2184574201" sldId="264"/>
            <ac:picMk id="3" creationId="{197D0697-87BD-40C4-BD69-675F260A2009}"/>
          </ac:picMkLst>
        </pc:picChg>
        <pc:picChg chg="del">
          <ac:chgData name="Daniel Pereira" userId="9d9a6c6d5611e777" providerId="LiveId" clId="{FAACEEAB-46CB-4F54-BC5F-BC4B34800FB7}" dt="2022-02-18T01:55:23.735" v="376" actId="478"/>
          <ac:picMkLst>
            <pc:docMk/>
            <pc:sldMk cId="2184574201" sldId="264"/>
            <ac:picMk id="5" creationId="{FF020B5E-747E-42D1-8E22-C582E558722A}"/>
          </ac:picMkLst>
        </pc:picChg>
        <pc:picChg chg="del">
          <ac:chgData name="Daniel Pereira" userId="9d9a6c6d5611e777" providerId="LiveId" clId="{FAACEEAB-46CB-4F54-BC5F-BC4B34800FB7}" dt="2022-02-18T01:55:25.499" v="377" actId="478"/>
          <ac:picMkLst>
            <pc:docMk/>
            <pc:sldMk cId="2184574201" sldId="264"/>
            <ac:picMk id="7" creationId="{9D3FFD21-52C3-4EEE-B0D4-688402A048AF}"/>
          </ac:picMkLst>
        </pc:picChg>
      </pc:sldChg>
      <pc:sldChg chg="addSp delSp modSp add mod">
        <pc:chgData name="Daniel Pereira" userId="9d9a6c6d5611e777" providerId="LiveId" clId="{FAACEEAB-46CB-4F54-BC5F-BC4B34800FB7}" dt="2022-02-20T21:33:00.769" v="550" actId="1076"/>
        <pc:sldMkLst>
          <pc:docMk/>
          <pc:sldMk cId="1708805901" sldId="265"/>
        </pc:sldMkLst>
        <pc:spChg chg="mod">
          <ac:chgData name="Daniel Pereira" userId="9d9a6c6d5611e777" providerId="LiveId" clId="{FAACEEAB-46CB-4F54-BC5F-BC4B34800FB7}" dt="2022-02-18T01:55:07.540" v="361" actId="20577"/>
          <ac:spMkLst>
            <pc:docMk/>
            <pc:sldMk cId="1708805901" sldId="265"/>
            <ac:spMk id="78" creationId="{00000000-0000-0000-0000-000000000000}"/>
          </ac:spMkLst>
        </pc:spChg>
        <pc:graphicFrameChg chg="modGraphic">
          <ac:chgData name="Daniel Pereira" userId="9d9a6c6d5611e777" providerId="LiveId" clId="{FAACEEAB-46CB-4F54-BC5F-BC4B34800FB7}" dt="2022-02-20T21:30:23.836" v="544" actId="20577"/>
          <ac:graphicFrameMkLst>
            <pc:docMk/>
            <pc:sldMk cId="1708805901" sldId="265"/>
            <ac:graphicFrameMk id="79" creationId="{00000000-0000-0000-0000-000000000000}"/>
          </ac:graphicFrameMkLst>
        </pc:graphicFrameChg>
        <pc:picChg chg="add mod">
          <ac:chgData name="Daniel Pereira" userId="9d9a6c6d5611e777" providerId="LiveId" clId="{FAACEEAB-46CB-4F54-BC5F-BC4B34800FB7}" dt="2022-02-20T21:26:58.744" v="416" actId="14100"/>
          <ac:picMkLst>
            <pc:docMk/>
            <pc:sldMk cId="1708805901" sldId="265"/>
            <ac:picMk id="3" creationId="{B8BF7FB4-B9AF-4E66-B789-79D79B11BBB0}"/>
          </ac:picMkLst>
        </pc:picChg>
        <pc:picChg chg="del">
          <ac:chgData name="Daniel Pereira" userId="9d9a6c6d5611e777" providerId="LiveId" clId="{FAACEEAB-46CB-4F54-BC5F-BC4B34800FB7}" dt="2022-02-18T01:55:09.462" v="362" actId="478"/>
          <ac:picMkLst>
            <pc:docMk/>
            <pc:sldMk cId="1708805901" sldId="265"/>
            <ac:picMk id="3" creationId="{D2E9902A-758D-403F-AA4D-504512D40CD0}"/>
          </ac:picMkLst>
        </pc:picChg>
        <pc:picChg chg="add mod">
          <ac:chgData name="Daniel Pereira" userId="9d9a6c6d5611e777" providerId="LiveId" clId="{FAACEEAB-46CB-4F54-BC5F-BC4B34800FB7}" dt="2022-02-20T21:33:00.769" v="550" actId="1076"/>
          <ac:picMkLst>
            <pc:docMk/>
            <pc:sldMk cId="1708805901" sldId="265"/>
            <ac:picMk id="5" creationId="{608389D4-B7E5-4903-A648-96A3DC606C0C}"/>
          </ac:picMkLst>
        </pc:picChg>
        <pc:picChg chg="del">
          <ac:chgData name="Daniel Pereira" userId="9d9a6c6d5611e777" providerId="LiveId" clId="{FAACEEAB-46CB-4F54-BC5F-BC4B34800FB7}" dt="2022-02-18T01:55:11.143" v="363" actId="478"/>
          <ac:picMkLst>
            <pc:docMk/>
            <pc:sldMk cId="1708805901" sldId="265"/>
            <ac:picMk id="5" creationId="{9F17454D-D691-436E-93D5-1E0B6F752A09}"/>
          </ac:picMkLst>
        </pc:picChg>
        <pc:picChg chg="add mod">
          <ac:chgData name="Daniel Pereira" userId="9d9a6c6d5611e777" providerId="LiveId" clId="{FAACEEAB-46CB-4F54-BC5F-BC4B34800FB7}" dt="2022-02-20T21:32:56.059" v="549" actId="14100"/>
          <ac:picMkLst>
            <pc:docMk/>
            <pc:sldMk cId="1708805901" sldId="265"/>
            <ac:picMk id="7" creationId="{777C52D0-8C4F-45F1-A447-F1FF11B77E89}"/>
          </ac:picMkLst>
        </pc:picChg>
      </pc:sldChg>
      <pc:sldChg chg="addSp delSp modSp add mod">
        <pc:chgData name="Daniel Pereira" userId="9d9a6c6d5611e777" providerId="LiveId" clId="{FAACEEAB-46CB-4F54-BC5F-BC4B34800FB7}" dt="2022-02-20T21:39:13.591" v="654" actId="1076"/>
        <pc:sldMkLst>
          <pc:docMk/>
          <pc:sldMk cId="545315332" sldId="266"/>
        </pc:sldMkLst>
        <pc:spChg chg="mod">
          <ac:chgData name="Daniel Pereira" userId="9d9a6c6d5611e777" providerId="LiveId" clId="{FAACEEAB-46CB-4F54-BC5F-BC4B34800FB7}" dt="2022-02-20T21:33:08.349" v="553" actId="20577"/>
          <ac:spMkLst>
            <pc:docMk/>
            <pc:sldMk cId="545315332" sldId="266"/>
            <ac:spMk id="78" creationId="{00000000-0000-0000-0000-000000000000}"/>
          </ac:spMkLst>
        </pc:spChg>
        <pc:graphicFrameChg chg="mod modGraphic">
          <ac:chgData name="Daniel Pereira" userId="9d9a6c6d5611e777" providerId="LiveId" clId="{FAACEEAB-46CB-4F54-BC5F-BC4B34800FB7}" dt="2022-02-20T21:37:17.322" v="641" actId="1076"/>
          <ac:graphicFrameMkLst>
            <pc:docMk/>
            <pc:sldMk cId="545315332" sldId="266"/>
            <ac:graphicFrameMk id="79" creationId="{00000000-0000-0000-0000-000000000000}"/>
          </ac:graphicFrameMkLst>
        </pc:graphicFrameChg>
        <pc:picChg chg="del">
          <ac:chgData name="Daniel Pereira" userId="9d9a6c6d5611e777" providerId="LiveId" clId="{FAACEEAB-46CB-4F54-BC5F-BC4B34800FB7}" dt="2022-02-20T21:33:10.345" v="554" actId="478"/>
          <ac:picMkLst>
            <pc:docMk/>
            <pc:sldMk cId="545315332" sldId="266"/>
            <ac:picMk id="3" creationId="{B8BF7FB4-B9AF-4E66-B789-79D79B11BBB0}"/>
          </ac:picMkLst>
        </pc:picChg>
        <pc:picChg chg="add mod">
          <ac:chgData name="Daniel Pereira" userId="9d9a6c6d5611e777" providerId="LiveId" clId="{FAACEEAB-46CB-4F54-BC5F-BC4B34800FB7}" dt="2022-02-20T21:36:45.218" v="560" actId="14100"/>
          <ac:picMkLst>
            <pc:docMk/>
            <pc:sldMk cId="545315332" sldId="266"/>
            <ac:picMk id="4" creationId="{3832E362-3159-442B-A847-06D8EF6B7A6A}"/>
          </ac:picMkLst>
        </pc:picChg>
        <pc:picChg chg="del">
          <ac:chgData name="Daniel Pereira" userId="9d9a6c6d5611e777" providerId="LiveId" clId="{FAACEEAB-46CB-4F54-BC5F-BC4B34800FB7}" dt="2022-02-20T21:33:12.012" v="555" actId="478"/>
          <ac:picMkLst>
            <pc:docMk/>
            <pc:sldMk cId="545315332" sldId="266"/>
            <ac:picMk id="5" creationId="{608389D4-B7E5-4903-A648-96A3DC606C0C}"/>
          </ac:picMkLst>
        </pc:picChg>
        <pc:picChg chg="del">
          <ac:chgData name="Daniel Pereira" userId="9d9a6c6d5611e777" providerId="LiveId" clId="{FAACEEAB-46CB-4F54-BC5F-BC4B34800FB7}" dt="2022-02-20T21:33:13.839" v="556" actId="478"/>
          <ac:picMkLst>
            <pc:docMk/>
            <pc:sldMk cId="545315332" sldId="266"/>
            <ac:picMk id="7" creationId="{777C52D0-8C4F-45F1-A447-F1FF11B77E89}"/>
          </ac:picMkLst>
        </pc:picChg>
        <pc:picChg chg="add mod">
          <ac:chgData name="Daniel Pereira" userId="9d9a6c6d5611e777" providerId="LiveId" clId="{FAACEEAB-46CB-4F54-BC5F-BC4B34800FB7}" dt="2022-02-20T21:39:08.685" v="653" actId="1076"/>
          <ac:picMkLst>
            <pc:docMk/>
            <pc:sldMk cId="545315332" sldId="266"/>
            <ac:picMk id="8" creationId="{057C1079-588F-4790-9229-59FB718FC3F7}"/>
          </ac:picMkLst>
        </pc:picChg>
        <pc:picChg chg="add mod">
          <ac:chgData name="Daniel Pereira" userId="9d9a6c6d5611e777" providerId="LiveId" clId="{FAACEEAB-46CB-4F54-BC5F-BC4B34800FB7}" dt="2022-02-20T21:39:13.591" v="654" actId="1076"/>
          <ac:picMkLst>
            <pc:docMk/>
            <pc:sldMk cId="545315332" sldId="266"/>
            <ac:picMk id="10" creationId="{9940AE9B-D2AE-411F-8657-86D21E039646}"/>
          </ac:picMkLst>
        </pc:picChg>
      </pc:sldChg>
      <pc:sldChg chg="delSp modSp add mod">
        <pc:chgData name="Daniel Pereira" userId="9d9a6c6d5611e777" providerId="LiveId" clId="{FAACEEAB-46CB-4F54-BC5F-BC4B34800FB7}" dt="2022-02-20T21:39:39.921" v="660" actId="478"/>
        <pc:sldMkLst>
          <pc:docMk/>
          <pc:sldMk cId="261580919" sldId="267"/>
        </pc:sldMkLst>
        <pc:spChg chg="mod">
          <ac:chgData name="Daniel Pereira" userId="9d9a6c6d5611e777" providerId="LiveId" clId="{FAACEEAB-46CB-4F54-BC5F-BC4B34800FB7}" dt="2022-02-20T21:39:34.959" v="657" actId="20577"/>
          <ac:spMkLst>
            <pc:docMk/>
            <pc:sldMk cId="261580919" sldId="267"/>
            <ac:spMk id="78" creationId="{00000000-0000-0000-0000-000000000000}"/>
          </ac:spMkLst>
        </pc:spChg>
        <pc:picChg chg="del">
          <ac:chgData name="Daniel Pereira" userId="9d9a6c6d5611e777" providerId="LiveId" clId="{FAACEEAB-46CB-4F54-BC5F-BC4B34800FB7}" dt="2022-02-20T21:39:36.672" v="658" actId="478"/>
          <ac:picMkLst>
            <pc:docMk/>
            <pc:sldMk cId="261580919" sldId="267"/>
            <ac:picMk id="4" creationId="{3832E362-3159-442B-A847-06D8EF6B7A6A}"/>
          </ac:picMkLst>
        </pc:picChg>
        <pc:picChg chg="del">
          <ac:chgData name="Daniel Pereira" userId="9d9a6c6d5611e777" providerId="LiveId" clId="{FAACEEAB-46CB-4F54-BC5F-BC4B34800FB7}" dt="2022-02-20T21:39:38.280" v="659" actId="478"/>
          <ac:picMkLst>
            <pc:docMk/>
            <pc:sldMk cId="261580919" sldId="267"/>
            <ac:picMk id="8" creationId="{057C1079-588F-4790-9229-59FB718FC3F7}"/>
          </ac:picMkLst>
        </pc:picChg>
        <pc:picChg chg="del">
          <ac:chgData name="Daniel Pereira" userId="9d9a6c6d5611e777" providerId="LiveId" clId="{FAACEEAB-46CB-4F54-BC5F-BC4B34800FB7}" dt="2022-02-20T21:39:39.921" v="660" actId="478"/>
          <ac:picMkLst>
            <pc:docMk/>
            <pc:sldMk cId="261580919" sldId="267"/>
            <ac:picMk id="10" creationId="{9940AE9B-D2AE-411F-8657-86D21E039646}"/>
          </ac:picMkLst>
        </pc:picChg>
      </pc:sldChg>
      <pc:sldChg chg="addSp delSp modSp add mod setBg">
        <pc:chgData name="Daniel Pereira" userId="9d9a6c6d5611e777" providerId="LiveId" clId="{FAACEEAB-46CB-4F54-BC5F-BC4B34800FB7}" dt="2022-02-23T01:46:48.169" v="671" actId="1076"/>
        <pc:sldMkLst>
          <pc:docMk/>
          <pc:sldMk cId="2275947312" sldId="268"/>
        </pc:sldMkLst>
        <pc:spChg chg="mod">
          <ac:chgData name="Daniel Pereira" userId="9d9a6c6d5611e777" providerId="LiveId" clId="{FAACEEAB-46CB-4F54-BC5F-BC4B34800FB7}" dt="2022-02-23T01:46:30.471" v="666" actId="20577"/>
          <ac:spMkLst>
            <pc:docMk/>
            <pc:sldMk cId="2275947312" sldId="268"/>
            <ac:spMk id="73" creationId="{00000000-0000-0000-0000-000000000000}"/>
          </ac:spMkLst>
        </pc:spChg>
        <pc:picChg chg="del">
          <ac:chgData name="Daniel Pereira" userId="9d9a6c6d5611e777" providerId="LiveId" clId="{FAACEEAB-46CB-4F54-BC5F-BC4B34800FB7}" dt="2022-02-23T01:46:16.049" v="662" actId="478"/>
          <ac:picMkLst>
            <pc:docMk/>
            <pc:sldMk cId="2275947312" sldId="268"/>
            <ac:picMk id="3" creationId="{197D0697-87BD-40C4-BD69-675F260A2009}"/>
          </ac:picMkLst>
        </pc:picChg>
        <pc:picChg chg="add mod">
          <ac:chgData name="Daniel Pereira" userId="9d9a6c6d5611e777" providerId="LiveId" clId="{FAACEEAB-46CB-4F54-BC5F-BC4B34800FB7}" dt="2022-02-23T01:46:48.169" v="671" actId="1076"/>
          <ac:picMkLst>
            <pc:docMk/>
            <pc:sldMk cId="2275947312" sldId="268"/>
            <ac:picMk id="4" creationId="{08263A9A-7C3C-40A4-AB23-1B639E2D11E3}"/>
          </ac:picMkLst>
        </pc:picChg>
      </pc:sldChg>
      <pc:sldChg chg="addSp delSp modSp add mod">
        <pc:chgData name="Daniel Pereira" userId="9d9a6c6d5611e777" providerId="LiveId" clId="{FAACEEAB-46CB-4F54-BC5F-BC4B34800FB7}" dt="2022-02-23T01:50:28.033" v="949" actId="20577"/>
        <pc:sldMkLst>
          <pc:docMk/>
          <pc:sldMk cId="1837728961" sldId="269"/>
        </pc:sldMkLst>
        <pc:spChg chg="mod">
          <ac:chgData name="Daniel Pereira" userId="9d9a6c6d5611e777" providerId="LiveId" clId="{FAACEEAB-46CB-4F54-BC5F-BC4B34800FB7}" dt="2022-02-23T01:47:02.507" v="677" actId="20577"/>
          <ac:spMkLst>
            <pc:docMk/>
            <pc:sldMk cId="1837728961" sldId="269"/>
            <ac:spMk id="78" creationId="{00000000-0000-0000-0000-000000000000}"/>
          </ac:spMkLst>
        </pc:spChg>
        <pc:graphicFrameChg chg="modGraphic">
          <ac:chgData name="Daniel Pereira" userId="9d9a6c6d5611e777" providerId="LiveId" clId="{FAACEEAB-46CB-4F54-BC5F-BC4B34800FB7}" dt="2022-02-23T01:50:28.033" v="949" actId="20577"/>
          <ac:graphicFrameMkLst>
            <pc:docMk/>
            <pc:sldMk cId="1837728961" sldId="269"/>
            <ac:graphicFrameMk id="79" creationId="{00000000-0000-0000-0000-000000000000}"/>
          </ac:graphicFrameMkLst>
        </pc:graphicFrameChg>
        <pc:picChg chg="del">
          <ac:chgData name="Daniel Pereira" userId="9d9a6c6d5611e777" providerId="LiveId" clId="{FAACEEAB-46CB-4F54-BC5F-BC4B34800FB7}" dt="2022-02-23T01:46:57.284" v="673" actId="478"/>
          <ac:picMkLst>
            <pc:docMk/>
            <pc:sldMk cId="1837728961" sldId="269"/>
            <ac:picMk id="3" creationId="{B8BF7FB4-B9AF-4E66-B789-79D79B11BBB0}"/>
          </ac:picMkLst>
        </pc:picChg>
        <pc:picChg chg="add mod">
          <ac:chgData name="Daniel Pereira" userId="9d9a6c6d5611e777" providerId="LiveId" clId="{FAACEEAB-46CB-4F54-BC5F-BC4B34800FB7}" dt="2022-02-23T01:48:15.983" v="681" actId="1076"/>
          <ac:picMkLst>
            <pc:docMk/>
            <pc:sldMk cId="1837728961" sldId="269"/>
            <ac:picMk id="4" creationId="{FE5E4D52-2794-4DBD-A8DC-0FCABE10AD22}"/>
          </ac:picMkLst>
        </pc:picChg>
        <pc:picChg chg="del">
          <ac:chgData name="Daniel Pereira" userId="9d9a6c6d5611e777" providerId="LiveId" clId="{FAACEEAB-46CB-4F54-BC5F-BC4B34800FB7}" dt="2022-02-23T01:46:58.880" v="674" actId="478"/>
          <ac:picMkLst>
            <pc:docMk/>
            <pc:sldMk cId="1837728961" sldId="269"/>
            <ac:picMk id="5" creationId="{608389D4-B7E5-4903-A648-96A3DC606C0C}"/>
          </ac:picMkLst>
        </pc:picChg>
        <pc:picChg chg="del">
          <ac:chgData name="Daniel Pereira" userId="9d9a6c6d5611e777" providerId="LiveId" clId="{FAACEEAB-46CB-4F54-BC5F-BC4B34800FB7}" dt="2022-02-23T01:47:00.348" v="675" actId="478"/>
          <ac:picMkLst>
            <pc:docMk/>
            <pc:sldMk cId="1837728961" sldId="269"/>
            <ac:picMk id="7" creationId="{777C52D0-8C4F-45F1-A447-F1FF11B77E89}"/>
          </ac:picMkLst>
        </pc:picChg>
        <pc:picChg chg="add mod">
          <ac:chgData name="Daniel Pereira" userId="9d9a6c6d5611e777" providerId="LiveId" clId="{FAACEEAB-46CB-4F54-BC5F-BC4B34800FB7}" dt="2022-02-23T01:49:18.228" v="685" actId="1076"/>
          <ac:picMkLst>
            <pc:docMk/>
            <pc:sldMk cId="1837728961" sldId="269"/>
            <ac:picMk id="8" creationId="{564E5D0D-541D-45C6-996E-C47DB3827D47}"/>
          </ac:picMkLst>
        </pc:picChg>
      </pc:sldChg>
      <pc:sldChg chg="add del setBg">
        <pc:chgData name="Daniel Pereira" userId="9d9a6c6d5611e777" providerId="LiveId" clId="{FAACEEAB-46CB-4F54-BC5F-BC4B34800FB7}" dt="2022-02-23T01:46:36.481" v="668"/>
        <pc:sldMkLst>
          <pc:docMk/>
          <pc:sldMk cId="2247430348" sldId="269"/>
        </pc:sldMkLst>
      </pc:sldChg>
      <pc:sldChg chg="delSp modSp add del mod">
        <pc:chgData name="Daniel Pereira" userId="9d9a6c6d5611e777" providerId="LiveId" clId="{FAACEEAB-46CB-4F54-BC5F-BC4B34800FB7}" dt="2022-02-23T23:25:50.940" v="956" actId="47"/>
        <pc:sldMkLst>
          <pc:docMk/>
          <pc:sldMk cId="4021916714" sldId="270"/>
        </pc:sldMkLst>
        <pc:spChg chg="mod">
          <ac:chgData name="Daniel Pereira" userId="9d9a6c6d5611e777" providerId="LiveId" clId="{FAACEEAB-46CB-4F54-BC5F-BC4B34800FB7}" dt="2022-02-23T23:18:29.494" v="952" actId="20577"/>
          <ac:spMkLst>
            <pc:docMk/>
            <pc:sldMk cId="4021916714" sldId="270"/>
            <ac:spMk id="78" creationId="{00000000-0000-0000-0000-000000000000}"/>
          </ac:spMkLst>
        </pc:spChg>
        <pc:picChg chg="del">
          <ac:chgData name="Daniel Pereira" userId="9d9a6c6d5611e777" providerId="LiveId" clId="{FAACEEAB-46CB-4F54-BC5F-BC4B34800FB7}" dt="2022-02-23T23:18:31.885" v="953" actId="478"/>
          <ac:picMkLst>
            <pc:docMk/>
            <pc:sldMk cId="4021916714" sldId="270"/>
            <ac:picMk id="4" creationId="{FE5E4D52-2794-4DBD-A8DC-0FCABE10AD22}"/>
          </ac:picMkLst>
        </pc:picChg>
        <pc:picChg chg="del">
          <ac:chgData name="Daniel Pereira" userId="9d9a6c6d5611e777" providerId="LiveId" clId="{FAACEEAB-46CB-4F54-BC5F-BC4B34800FB7}" dt="2022-02-23T23:18:33.587" v="954" actId="478"/>
          <ac:picMkLst>
            <pc:docMk/>
            <pc:sldMk cId="4021916714" sldId="270"/>
            <ac:picMk id="8" creationId="{564E5D0D-541D-45C6-996E-C47DB3827D47}"/>
          </ac:picMkLst>
        </pc:picChg>
      </pc:sldChg>
      <pc:sldChg chg="addSp delSp modSp add mod setBg">
        <pc:chgData name="Daniel Pereira" userId="9d9a6c6d5611e777" providerId="LiveId" clId="{FAACEEAB-46CB-4F54-BC5F-BC4B34800FB7}" dt="2022-02-27T23:39:59.501" v="990" actId="1076"/>
        <pc:sldMkLst>
          <pc:docMk/>
          <pc:sldMk cId="77927224" sldId="271"/>
        </pc:sldMkLst>
        <pc:spChg chg="mod">
          <ac:chgData name="Daniel Pereira" userId="9d9a6c6d5611e777" providerId="LiveId" clId="{FAACEEAB-46CB-4F54-BC5F-BC4B34800FB7}" dt="2022-02-23T23:26:29.809" v="984" actId="20577"/>
          <ac:spMkLst>
            <pc:docMk/>
            <pc:sldMk cId="77927224" sldId="271"/>
            <ac:spMk id="73" creationId="{00000000-0000-0000-0000-000000000000}"/>
          </ac:spMkLst>
        </pc:spChg>
        <pc:picChg chg="add mod">
          <ac:chgData name="Daniel Pereira" userId="9d9a6c6d5611e777" providerId="LiveId" clId="{FAACEEAB-46CB-4F54-BC5F-BC4B34800FB7}" dt="2022-02-27T23:39:59.501" v="990" actId="1076"/>
          <ac:picMkLst>
            <pc:docMk/>
            <pc:sldMk cId="77927224" sldId="271"/>
            <ac:picMk id="3" creationId="{078C3122-53AE-4A9B-AB46-0DAB2988D97E}"/>
          </ac:picMkLst>
        </pc:picChg>
        <pc:picChg chg="del">
          <ac:chgData name="Daniel Pereira" userId="9d9a6c6d5611e777" providerId="LiveId" clId="{FAACEEAB-46CB-4F54-BC5F-BC4B34800FB7}" dt="2022-02-23T23:26:32.125" v="985" actId="478"/>
          <ac:picMkLst>
            <pc:docMk/>
            <pc:sldMk cId="77927224" sldId="271"/>
            <ac:picMk id="4" creationId="{08263A9A-7C3C-40A4-AB23-1B639E2D11E3}"/>
          </ac:picMkLst>
        </pc:picChg>
      </pc:sldChg>
      <pc:sldChg chg="addSp delSp modSp add mod">
        <pc:chgData name="Daniel Pereira" userId="9d9a6c6d5611e777" providerId="LiveId" clId="{FAACEEAB-46CB-4F54-BC5F-BC4B34800FB7}" dt="2022-02-27T23:44:34.484" v="1093" actId="14100"/>
        <pc:sldMkLst>
          <pc:docMk/>
          <pc:sldMk cId="803237999" sldId="272"/>
        </pc:sldMkLst>
        <pc:spChg chg="mod">
          <ac:chgData name="Daniel Pereira" userId="9d9a6c6d5611e777" providerId="LiveId" clId="{FAACEEAB-46CB-4F54-BC5F-BC4B34800FB7}" dt="2022-02-27T23:44:27.730" v="1090" actId="1076"/>
          <ac:spMkLst>
            <pc:docMk/>
            <pc:sldMk cId="803237999" sldId="272"/>
            <ac:spMk id="78" creationId="{00000000-0000-0000-0000-000000000000}"/>
          </ac:spMkLst>
        </pc:spChg>
        <pc:graphicFrameChg chg="modGraphic">
          <ac:chgData name="Daniel Pereira" userId="9d9a6c6d5611e777" providerId="LiveId" clId="{FAACEEAB-46CB-4F54-BC5F-BC4B34800FB7}" dt="2022-02-27T23:43:17.998" v="1084" actId="14734"/>
          <ac:graphicFrameMkLst>
            <pc:docMk/>
            <pc:sldMk cId="803237999" sldId="272"/>
            <ac:graphicFrameMk id="79" creationId="{00000000-0000-0000-0000-000000000000}"/>
          </ac:graphicFrameMkLst>
        </pc:graphicFrameChg>
        <pc:picChg chg="add mod">
          <ac:chgData name="Daniel Pereira" userId="9d9a6c6d5611e777" providerId="LiveId" clId="{FAACEEAB-46CB-4F54-BC5F-BC4B34800FB7}" dt="2022-02-27T23:44:29.814" v="1091" actId="1076"/>
          <ac:picMkLst>
            <pc:docMk/>
            <pc:sldMk cId="803237999" sldId="272"/>
            <ac:picMk id="3" creationId="{40CF3DCE-7738-42C9-82CA-808BB5640359}"/>
          </ac:picMkLst>
        </pc:picChg>
        <pc:picChg chg="del">
          <ac:chgData name="Daniel Pereira" userId="9d9a6c6d5611e777" providerId="LiveId" clId="{FAACEEAB-46CB-4F54-BC5F-BC4B34800FB7}" dt="2022-02-27T23:38:32.618" v="988" actId="478"/>
          <ac:picMkLst>
            <pc:docMk/>
            <pc:sldMk cId="803237999" sldId="272"/>
            <ac:picMk id="4" creationId="{FE5E4D52-2794-4DBD-A8DC-0FCABE10AD22}"/>
          </ac:picMkLst>
        </pc:picChg>
        <pc:picChg chg="add mod">
          <ac:chgData name="Daniel Pereira" userId="9d9a6c6d5611e777" providerId="LiveId" clId="{FAACEEAB-46CB-4F54-BC5F-BC4B34800FB7}" dt="2022-02-27T23:42:21.346" v="996" actId="1076"/>
          <ac:picMkLst>
            <pc:docMk/>
            <pc:sldMk cId="803237999" sldId="272"/>
            <ac:picMk id="6" creationId="{B62026F4-84FB-4934-83C1-DC3705340108}"/>
          </ac:picMkLst>
        </pc:picChg>
        <pc:picChg chg="del">
          <ac:chgData name="Daniel Pereira" userId="9d9a6c6d5611e777" providerId="LiveId" clId="{FAACEEAB-46CB-4F54-BC5F-BC4B34800FB7}" dt="2022-02-27T23:38:31.208" v="987" actId="478"/>
          <ac:picMkLst>
            <pc:docMk/>
            <pc:sldMk cId="803237999" sldId="272"/>
            <ac:picMk id="8" creationId="{564E5D0D-541D-45C6-996E-C47DB3827D47}"/>
          </ac:picMkLst>
        </pc:picChg>
        <pc:picChg chg="add mod">
          <ac:chgData name="Daniel Pereira" userId="9d9a6c6d5611e777" providerId="LiveId" clId="{FAACEEAB-46CB-4F54-BC5F-BC4B34800FB7}" dt="2022-02-27T23:44:34.484" v="1093" actId="14100"/>
          <ac:picMkLst>
            <pc:docMk/>
            <pc:sldMk cId="803237999" sldId="272"/>
            <ac:picMk id="9" creationId="{3E02905C-BFDC-4845-9E90-220C1706D28A}"/>
          </ac:picMkLst>
        </pc:picChg>
      </pc:sldChg>
    </pc:docChg>
  </pc:docChgLst>
  <pc:docChgLst>
    <pc:chgData name="Mark Glasse" userId="S::m.glasse@sanctamaria.school.nz::4001b6f1-9796-4fe4-a857-9145db2b6168" providerId="AD" clId="Web-{4F71BE14-C53D-0861-4E1D-406D0C4E55B4}"/>
    <pc:docChg chg="modSld">
      <pc:chgData name="Mark Glasse" userId="S::m.glasse@sanctamaria.school.nz::4001b6f1-9796-4fe4-a857-9145db2b6168" providerId="AD" clId="Web-{4F71BE14-C53D-0861-4E1D-406D0C4E55B4}" dt="2022-02-05T23:55:43.917" v="5" actId="20577"/>
      <pc:docMkLst>
        <pc:docMk/>
      </pc:docMkLst>
      <pc:sldChg chg="modSp">
        <pc:chgData name="Mark Glasse" userId="S::m.glasse@sanctamaria.school.nz::4001b6f1-9796-4fe4-a857-9145db2b6168" providerId="AD" clId="Web-{4F71BE14-C53D-0861-4E1D-406D0C4E55B4}" dt="2022-02-05T23:55:43.917" v="5" actId="20577"/>
        <pc:sldMkLst>
          <pc:docMk/>
          <pc:sldMk cId="0" sldId="256"/>
        </pc:sldMkLst>
        <pc:spChg chg="mod">
          <ac:chgData name="Mark Glasse" userId="S::m.glasse@sanctamaria.school.nz::4001b6f1-9796-4fe4-a857-9145db2b6168" providerId="AD" clId="Web-{4F71BE14-C53D-0861-4E1D-406D0C4E55B4}" dt="2022-02-05T23:55:43.917" v="5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">
        <pc:chgData name="Mark Glasse" userId="S::m.glasse@sanctamaria.school.nz::4001b6f1-9796-4fe4-a857-9145db2b6168" providerId="AD" clId="Web-{4F71BE14-C53D-0861-4E1D-406D0C4E55B4}" dt="2022-02-05T23:55:43.417" v="3" actId="20577"/>
        <pc:sldMkLst>
          <pc:docMk/>
          <pc:sldMk cId="0" sldId="257"/>
        </pc:sldMkLst>
        <pc:spChg chg="mod">
          <ac:chgData name="Mark Glasse" userId="S::m.glasse@sanctamaria.school.nz::4001b6f1-9796-4fe4-a857-9145db2b6168" providerId="AD" clId="Web-{4F71BE14-C53D-0861-4E1D-406D0C4E55B4}" dt="2022-02-05T23:55:43.417" v="3" actId="20577"/>
          <ac:spMkLst>
            <pc:docMk/>
            <pc:sldMk cId="0" sldId="257"/>
            <ac:spMk id="6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0922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4250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21396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57886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77148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6617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1395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022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8301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</a:t>
            </a:r>
            <a:r>
              <a:rPr lang="en" sz="2000" b="1" dirty="0" err="1">
                <a:solidFill>
                  <a:srgbClr val="274E13"/>
                </a:solidFill>
              </a:rPr>
              <a:t>github</a:t>
            </a:r>
            <a:r>
              <a:rPr lang="en" sz="2000" b="1" dirty="0">
                <a:solidFill>
                  <a:srgbClr val="274E13"/>
                </a:solidFill>
              </a:rPr>
              <a:t> Repository: </a:t>
            </a:r>
            <a:endParaRPr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</a:t>
            </a:r>
            <a:r>
              <a:rPr lang="en" sz="2000" b="1" dirty="0" err="1">
                <a:solidFill>
                  <a:srgbClr val="274E13"/>
                </a:solidFill>
              </a:rPr>
              <a:t>trello</a:t>
            </a:r>
            <a:r>
              <a:rPr lang="en" sz="2000" b="1" dirty="0">
                <a:solidFill>
                  <a:srgbClr val="274E13"/>
                </a:solidFill>
              </a:rPr>
              <a:t> board / project management tools: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3 -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11700" y="3346462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p,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d,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invalid, program prints error message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580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263A9A-7C3C-40A4-AB23-1B639E2D1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81" y="1161134"/>
            <a:ext cx="8520601" cy="315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947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version 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908895172"/>
              </p:ext>
            </p:extLst>
          </p:nvPr>
        </p:nvGraphicFramePr>
        <p:xfrm>
          <a:off x="311700" y="3428237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Left input blank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Accepted blank and printed blank input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FE5E4D52-2794-4DBD-A8DC-0FCABE10A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73" y="1135410"/>
            <a:ext cx="3321570" cy="20284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4E5D0D-541D-45C6-996E-C47DB3827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135188"/>
            <a:ext cx="3347832" cy="214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28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Pick up info v2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8C3122-53AE-4A9B-AB46-0DAB2988D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08" y="1125184"/>
            <a:ext cx="7948349" cy="369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27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18758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version 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504436790"/>
              </p:ext>
            </p:extLst>
          </p:nvPr>
        </p:nvGraphicFramePr>
        <p:xfrm>
          <a:off x="311700" y="3428237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438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1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Left input blank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Prints “Sorry this cannot be blank – goes back to input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0CF3DCE-7738-42C9-82CA-808BB5640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908879"/>
            <a:ext cx="2966759" cy="8794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2026F4-84FB-4934-83C1-DC3705340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1936910"/>
            <a:ext cx="2798941" cy="14913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02905C-BFDC-4845-9E90-220C1706D2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3045" y="827419"/>
            <a:ext cx="2598935" cy="255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237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24300" cy="11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Paste screenshots of your initial Trello board / task decomposition on this slide.  If you have a long list, you might need to break it up into several columns.  Delete this instruction when you are done.</a:t>
            </a:r>
            <a:endParaRPr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(Trello screenshot)</a:t>
            </a:r>
            <a:br>
              <a:rPr lang="en" dirty="0"/>
            </a:br>
            <a:br>
              <a:rPr lang="en"/>
            </a:br>
            <a:r>
              <a:rPr lang="en"/>
              <a:t>Version 1				Version 2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020B5E-747E-42D1-8E22-C582E5587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73" y="2289012"/>
            <a:ext cx="4191027" cy="21952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3FFD21-52C3-4EEE-B0D4-688402A048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5018" y="2289012"/>
            <a:ext cx="4668982" cy="19158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548086198"/>
              </p:ext>
            </p:extLst>
          </p:nvPr>
        </p:nvGraphicFramePr>
        <p:xfrm>
          <a:off x="311700" y="3226042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 Welcome message with random names from list of names – Runs correctly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5C9E6B3-F982-48AC-BC08-2376F810F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403951"/>
            <a:ext cx="5994650" cy="14629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750712-8FF6-4E63-901E-046A7A15C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3904" y="2234886"/>
            <a:ext cx="3749365" cy="54106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version 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116788218"/>
              </p:ext>
            </p:extLst>
          </p:nvPr>
        </p:nvGraphicFramePr>
        <p:xfrm>
          <a:off x="311700" y="3428237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Main and welcome run correctly.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Welcome message prints with random name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2E9902A-758D-403F-AA4D-504512D40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17725"/>
            <a:ext cx="3423528" cy="23281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17454D-D691-436E-93D5-1E0B6F752A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7670" y="1338288"/>
            <a:ext cx="3756986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849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7D0697-87BD-40C4-BD69-675F260A2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85" y="1761893"/>
            <a:ext cx="4757854" cy="194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574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908051130"/>
              </p:ext>
            </p:extLst>
          </p:nvPr>
        </p:nvGraphicFramePr>
        <p:xfrm>
          <a:off x="311700" y="3428237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p,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d,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program stops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8BF7FB4-B9AF-4E66-B789-79D79B11B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144859"/>
            <a:ext cx="4047272" cy="20543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8389D4-B7E5-4903-A648-96A3DC606C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001635"/>
            <a:ext cx="3528657" cy="1100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7C52D0-8C4F-45F1-A447-F1FF11B77E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192606"/>
            <a:ext cx="3633168" cy="105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805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628846609"/>
              </p:ext>
            </p:extLst>
          </p:nvPr>
        </p:nvGraphicFramePr>
        <p:xfrm>
          <a:off x="311700" y="3346462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p,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d,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invalid, program prints error message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3832E362-3159-442B-A847-06D8EF6B7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99" y="1010561"/>
            <a:ext cx="4104183" cy="22760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7C1079-588F-4790-9229-59FB718FC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0153" y="995637"/>
            <a:ext cx="3882147" cy="1189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40AE9B-D2AE-411F-8657-86D21E0396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0153" y="2201020"/>
            <a:ext cx="3674307" cy="109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31533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574</Words>
  <Application>Microsoft Office PowerPoint</Application>
  <PresentationFormat>On-screen Show (16:9)</PresentationFormat>
  <Paragraphs>70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Simple Light</vt:lpstr>
      <vt:lpstr>Program Name goes here</vt:lpstr>
      <vt:lpstr>Relevant Implications</vt:lpstr>
      <vt:lpstr>Decomposition</vt:lpstr>
      <vt:lpstr>Component 1 (Trello screenshot)  Version 1    Version 2</vt:lpstr>
      <vt:lpstr>Component 1 - Test Plan (and screenshot)</vt:lpstr>
      <vt:lpstr>Component 1 version 2 - Test Plan (and screenshot)</vt:lpstr>
      <vt:lpstr>Component 2 (Trello screenshot)</vt:lpstr>
      <vt:lpstr>Component 2 version 1 - Test Plan (and screenshot)</vt:lpstr>
      <vt:lpstr>Component 2 version 2 - Test Plan (and screenshot)</vt:lpstr>
      <vt:lpstr>Component 2 version 3 - Test Plan (and screenshot)</vt:lpstr>
      <vt:lpstr>Component 3 (Trello screenshot)</vt:lpstr>
      <vt:lpstr>Component 3 version 1 - Test Plan (and screenshot)</vt:lpstr>
      <vt:lpstr>Component 3 Pick up info v2 (Trello screenshot)</vt:lpstr>
      <vt:lpstr>Component 3 version 2 - Test Plan (and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Daniel Pereira</cp:lastModifiedBy>
  <cp:revision>4</cp:revision>
  <dcterms:modified xsi:type="dcterms:W3CDTF">2022-02-27T23:44:38Z</dcterms:modified>
</cp:coreProperties>
</file>