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custSel modSld">
      <pc:chgData name="Daniel Pereira" userId="9d9a6c6d5611e777" providerId="LiveId" clId="{FAACEEAB-46CB-4F54-BC5F-BC4B34800FB7}" dt="2022-02-09T23:11:34.582" v="117" actId="1076"/>
      <pc:docMkLst>
        <pc:docMk/>
      </pc:docMkLst>
      <pc:sldChg chg="addSp modSp mod">
        <pc:chgData name="Daniel Pereira" userId="9d9a6c6d5611e777" providerId="LiveId" clId="{FAACEEAB-46CB-4F54-BC5F-BC4B34800FB7}" dt="2022-02-09T23:11:34.582" v="11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09T23:08:15.299" v="5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09T23:08:47.787" v="7" actId="1076"/>
          <ac:picMkLst>
            <pc:docMk/>
            <pc:sldMk cId="0" sldId="260"/>
            <ac:picMk id="5" creationId="{E8750712-8FF6-4E63-901E-046A7A15C35D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4208261" cy="102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41" y="1376392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2022-02-09T23:11:52Z</dcterms:modified>
</cp:coreProperties>
</file>