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AD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CEEAB-46CB-4F54-BC5F-BC4B34800FB7}" v="12" dt="2022-02-20T21:39:32.37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reira" userId="9d9a6c6d5611e777" providerId="LiveId" clId="{FAACEEAB-46CB-4F54-BC5F-BC4B34800FB7}"/>
    <pc:docChg chg="undo custSel addSld delSld modSld sldOrd">
      <pc:chgData name="Daniel Pereira" userId="9d9a6c6d5611e777" providerId="LiveId" clId="{FAACEEAB-46CB-4F54-BC5F-BC4B34800FB7}" dt="2022-02-20T21:39:39.921" v="660" actId="478"/>
      <pc:docMkLst>
        <pc:docMk/>
      </pc:docMkLst>
      <pc:sldChg chg="addSp delSp modSp mod setBg">
        <pc:chgData name="Daniel Pereira" userId="9d9a6c6d5611e777" providerId="LiveId" clId="{FAACEEAB-46CB-4F54-BC5F-BC4B34800FB7}" dt="2022-02-18T01:52:25.910" v="353"/>
        <pc:sldMkLst>
          <pc:docMk/>
          <pc:sldMk cId="0" sldId="259"/>
        </pc:sldMkLst>
        <pc:spChg chg="mod">
          <ac:chgData name="Daniel Pereira" userId="9d9a6c6d5611e777" providerId="LiveId" clId="{FAACEEAB-46CB-4F54-BC5F-BC4B34800FB7}" dt="2022-02-14T00:20:25.925" v="345" actId="20577"/>
          <ac:spMkLst>
            <pc:docMk/>
            <pc:sldMk cId="0" sldId="259"/>
            <ac:spMk id="73" creationId="{00000000-0000-0000-0000-000000000000}"/>
          </ac:spMkLst>
        </pc:spChg>
        <pc:picChg chg="add del">
          <ac:chgData name="Daniel Pereira" userId="9d9a6c6d5611e777" providerId="LiveId" clId="{FAACEEAB-46CB-4F54-BC5F-BC4B34800FB7}" dt="2022-02-13T23:49:56.425" v="122" actId="22"/>
          <ac:picMkLst>
            <pc:docMk/>
            <pc:sldMk cId="0" sldId="259"/>
            <ac:picMk id="3" creationId="{01B7F40E-7E45-4D6D-A9C5-62508B8AEDEC}"/>
          </ac:picMkLst>
        </pc:picChg>
        <pc:picChg chg="add mod">
          <ac:chgData name="Daniel Pereira" userId="9d9a6c6d5611e777" providerId="LiveId" clId="{FAACEEAB-46CB-4F54-BC5F-BC4B34800FB7}" dt="2022-02-14T00:20:11.812" v="326" actId="1076"/>
          <ac:picMkLst>
            <pc:docMk/>
            <pc:sldMk cId="0" sldId="259"/>
            <ac:picMk id="5" creationId="{FF020B5E-747E-42D1-8E22-C582E558722A}"/>
          </ac:picMkLst>
        </pc:picChg>
        <pc:picChg chg="add mod">
          <ac:chgData name="Daniel Pereira" userId="9d9a6c6d5611e777" providerId="LiveId" clId="{FAACEEAB-46CB-4F54-BC5F-BC4B34800FB7}" dt="2022-02-14T00:20:13.777" v="327" actId="1076"/>
          <ac:picMkLst>
            <pc:docMk/>
            <pc:sldMk cId="0" sldId="259"/>
            <ac:picMk id="7" creationId="{9D3FFD21-52C3-4EEE-B0D4-688402A048AF}"/>
          </ac:picMkLst>
        </pc:picChg>
      </pc:sldChg>
      <pc:sldChg chg="addSp modSp mod">
        <pc:chgData name="Daniel Pereira" userId="9d9a6c6d5611e777" providerId="LiveId" clId="{FAACEEAB-46CB-4F54-BC5F-BC4B34800FB7}" dt="2022-02-13T23:54:20.124" v="127" actId="1076"/>
        <pc:sldMkLst>
          <pc:docMk/>
          <pc:sldMk cId="0" sldId="260"/>
        </pc:sldMkLst>
        <pc:spChg chg="mod">
          <ac:chgData name="Daniel Pereira" userId="9d9a6c6d5611e777" providerId="LiveId" clId="{FAACEEAB-46CB-4F54-BC5F-BC4B34800FB7}" dt="2022-02-09T23:07:46.163" v="0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09T23:11:34.582" v="117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13T23:54:17.372" v="126" actId="14100"/>
          <ac:picMkLst>
            <pc:docMk/>
            <pc:sldMk cId="0" sldId="260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3T23:54:20.124" v="127" actId="1076"/>
          <ac:picMkLst>
            <pc:docMk/>
            <pc:sldMk cId="0" sldId="260"/>
            <ac:picMk id="5" creationId="{E8750712-8FF6-4E63-901E-046A7A15C35D}"/>
          </ac:picMkLst>
        </pc:picChg>
      </pc:sldChg>
      <pc:sldChg chg="addSp delSp modSp add mod">
        <pc:chgData name="Daniel Pereira" userId="9d9a6c6d5611e777" providerId="LiveId" clId="{FAACEEAB-46CB-4F54-BC5F-BC4B34800FB7}" dt="2022-02-14T00:17:44.824" v="304" actId="20577"/>
        <pc:sldMkLst>
          <pc:docMk/>
          <pc:sldMk cId="1059849626" sldId="263"/>
        </pc:sldMkLst>
        <pc:spChg chg="mod">
          <ac:chgData name="Daniel Pereira" userId="9d9a6c6d5611e777" providerId="LiveId" clId="{FAACEEAB-46CB-4F54-BC5F-BC4B34800FB7}" dt="2022-02-14T00:12:11.155" v="137" actId="20577"/>
          <ac:spMkLst>
            <pc:docMk/>
            <pc:sldMk cId="1059849626" sldId="263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14T00:17:44.824" v="304" actId="20577"/>
          <ac:graphicFrameMkLst>
            <pc:docMk/>
            <pc:sldMk cId="1059849626" sldId="263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09T23:23:57.674" v="119" actId="478"/>
          <ac:picMkLst>
            <pc:docMk/>
            <pc:sldMk cId="1059849626" sldId="263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4T00:16:32.027" v="146" actId="14100"/>
          <ac:picMkLst>
            <pc:docMk/>
            <pc:sldMk cId="1059849626" sldId="263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14T00:16:23.587" v="144" actId="1076"/>
          <ac:picMkLst>
            <pc:docMk/>
            <pc:sldMk cId="1059849626" sldId="263"/>
            <ac:picMk id="5" creationId="{9F17454D-D691-436E-93D5-1E0B6F752A09}"/>
          </ac:picMkLst>
        </pc:picChg>
        <pc:picChg chg="del">
          <ac:chgData name="Daniel Pereira" userId="9d9a6c6d5611e777" providerId="LiveId" clId="{FAACEEAB-46CB-4F54-BC5F-BC4B34800FB7}" dt="2022-02-09T23:23:59.671" v="120" actId="478"/>
          <ac:picMkLst>
            <pc:docMk/>
            <pc:sldMk cId="1059849626" sldId="263"/>
            <ac:picMk id="5" creationId="{E8750712-8FF6-4E63-901E-046A7A15C35D}"/>
          </ac:picMkLst>
        </pc:picChg>
      </pc:sldChg>
      <pc:sldChg chg="add del setBg">
        <pc:chgData name="Daniel Pereira" userId="9d9a6c6d5611e777" providerId="LiveId" clId="{FAACEEAB-46CB-4F54-BC5F-BC4B34800FB7}" dt="2022-02-18T01:50:44.015" v="347"/>
        <pc:sldMkLst>
          <pc:docMk/>
          <pc:sldMk cId="1177779669" sldId="264"/>
        </pc:sldMkLst>
      </pc:sldChg>
      <pc:sldChg chg="addSp delSp modSp add mod ord setBg">
        <pc:chgData name="Daniel Pereira" userId="9d9a6c6d5611e777" providerId="LiveId" clId="{FAACEEAB-46CB-4F54-BC5F-BC4B34800FB7}" dt="2022-02-18T02:02:30.889" v="410" actId="14100"/>
        <pc:sldMkLst>
          <pc:docMk/>
          <pc:sldMk cId="2184574201" sldId="264"/>
        </pc:sldMkLst>
        <pc:spChg chg="mod">
          <ac:chgData name="Daniel Pereira" userId="9d9a6c6d5611e777" providerId="LiveId" clId="{FAACEEAB-46CB-4F54-BC5F-BC4B34800FB7}" dt="2022-02-18T01:55:37.509" v="405" actId="20577"/>
          <ac:spMkLst>
            <pc:docMk/>
            <pc:sldMk cId="2184574201" sldId="264"/>
            <ac:spMk id="73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18T02:02:30.889" v="410" actId="14100"/>
          <ac:picMkLst>
            <pc:docMk/>
            <pc:sldMk cId="2184574201" sldId="264"/>
            <ac:picMk id="3" creationId="{197D0697-87BD-40C4-BD69-675F260A2009}"/>
          </ac:picMkLst>
        </pc:picChg>
        <pc:picChg chg="del">
          <ac:chgData name="Daniel Pereira" userId="9d9a6c6d5611e777" providerId="LiveId" clId="{FAACEEAB-46CB-4F54-BC5F-BC4B34800FB7}" dt="2022-02-18T01:55:23.735" v="376" actId="478"/>
          <ac:picMkLst>
            <pc:docMk/>
            <pc:sldMk cId="2184574201" sldId="264"/>
            <ac:picMk id="5" creationId="{FF020B5E-747E-42D1-8E22-C582E558722A}"/>
          </ac:picMkLst>
        </pc:picChg>
        <pc:picChg chg="del">
          <ac:chgData name="Daniel Pereira" userId="9d9a6c6d5611e777" providerId="LiveId" clId="{FAACEEAB-46CB-4F54-BC5F-BC4B34800FB7}" dt="2022-02-18T01:55:25.499" v="377" actId="478"/>
          <ac:picMkLst>
            <pc:docMk/>
            <pc:sldMk cId="2184574201" sldId="264"/>
            <ac:picMk id="7" creationId="{9D3FFD21-52C3-4EEE-B0D4-688402A048AF}"/>
          </ac:picMkLst>
        </pc:picChg>
      </pc:sldChg>
      <pc:sldChg chg="addSp delSp modSp add mod">
        <pc:chgData name="Daniel Pereira" userId="9d9a6c6d5611e777" providerId="LiveId" clId="{FAACEEAB-46CB-4F54-BC5F-BC4B34800FB7}" dt="2022-02-20T21:33:00.769" v="550" actId="1076"/>
        <pc:sldMkLst>
          <pc:docMk/>
          <pc:sldMk cId="1708805901" sldId="265"/>
        </pc:sldMkLst>
        <pc:spChg chg="mod">
          <ac:chgData name="Daniel Pereira" userId="9d9a6c6d5611e777" providerId="LiveId" clId="{FAACEEAB-46CB-4F54-BC5F-BC4B34800FB7}" dt="2022-02-18T01:55:07.540" v="361" actId="20577"/>
          <ac:spMkLst>
            <pc:docMk/>
            <pc:sldMk cId="1708805901" sldId="265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0T21:30:23.836" v="544" actId="20577"/>
          <ac:graphicFrameMkLst>
            <pc:docMk/>
            <pc:sldMk cId="1708805901" sldId="265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20T21:26:58.744" v="416" actId="14100"/>
          <ac:picMkLst>
            <pc:docMk/>
            <pc:sldMk cId="1708805901" sldId="265"/>
            <ac:picMk id="3" creationId="{B8BF7FB4-B9AF-4E66-B789-79D79B11BBB0}"/>
          </ac:picMkLst>
        </pc:picChg>
        <pc:picChg chg="del">
          <ac:chgData name="Daniel Pereira" userId="9d9a6c6d5611e777" providerId="LiveId" clId="{FAACEEAB-46CB-4F54-BC5F-BC4B34800FB7}" dt="2022-02-18T01:55:09.462" v="362" actId="478"/>
          <ac:picMkLst>
            <pc:docMk/>
            <pc:sldMk cId="1708805901" sldId="265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20T21:33:00.769" v="550" actId="1076"/>
          <ac:picMkLst>
            <pc:docMk/>
            <pc:sldMk cId="1708805901" sldId="265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18T01:55:11.143" v="363" actId="478"/>
          <ac:picMkLst>
            <pc:docMk/>
            <pc:sldMk cId="1708805901" sldId="265"/>
            <ac:picMk id="5" creationId="{9F17454D-D691-436E-93D5-1E0B6F752A09}"/>
          </ac:picMkLst>
        </pc:picChg>
        <pc:picChg chg="add mod">
          <ac:chgData name="Daniel Pereira" userId="9d9a6c6d5611e777" providerId="LiveId" clId="{FAACEEAB-46CB-4F54-BC5F-BC4B34800FB7}" dt="2022-02-20T21:32:56.059" v="549" actId="14100"/>
          <ac:picMkLst>
            <pc:docMk/>
            <pc:sldMk cId="1708805901" sldId="265"/>
            <ac:picMk id="7" creationId="{777C52D0-8C4F-45F1-A447-F1FF11B77E89}"/>
          </ac:picMkLst>
        </pc:picChg>
      </pc:sldChg>
      <pc:sldChg chg="addSp delSp modSp add mod">
        <pc:chgData name="Daniel Pereira" userId="9d9a6c6d5611e777" providerId="LiveId" clId="{FAACEEAB-46CB-4F54-BC5F-BC4B34800FB7}" dt="2022-02-20T21:39:13.591" v="654" actId="1076"/>
        <pc:sldMkLst>
          <pc:docMk/>
          <pc:sldMk cId="545315332" sldId="266"/>
        </pc:sldMkLst>
        <pc:spChg chg="mod">
          <ac:chgData name="Daniel Pereira" userId="9d9a6c6d5611e777" providerId="LiveId" clId="{FAACEEAB-46CB-4F54-BC5F-BC4B34800FB7}" dt="2022-02-20T21:33:08.349" v="553" actId="20577"/>
          <ac:spMkLst>
            <pc:docMk/>
            <pc:sldMk cId="545315332" sldId="266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20T21:37:17.322" v="641" actId="1076"/>
          <ac:graphicFrameMkLst>
            <pc:docMk/>
            <pc:sldMk cId="545315332" sldId="266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20T21:33:10.345" v="554" actId="478"/>
          <ac:picMkLst>
            <pc:docMk/>
            <pc:sldMk cId="545315332" sldId="266"/>
            <ac:picMk id="3" creationId="{B8BF7FB4-B9AF-4E66-B789-79D79B11BBB0}"/>
          </ac:picMkLst>
        </pc:picChg>
        <pc:picChg chg="add mod">
          <ac:chgData name="Daniel Pereira" userId="9d9a6c6d5611e777" providerId="LiveId" clId="{FAACEEAB-46CB-4F54-BC5F-BC4B34800FB7}" dt="2022-02-20T21:36:45.218" v="560" actId="14100"/>
          <ac:picMkLst>
            <pc:docMk/>
            <pc:sldMk cId="545315332" sldId="266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3:12.012" v="555" actId="478"/>
          <ac:picMkLst>
            <pc:docMk/>
            <pc:sldMk cId="545315332" sldId="266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20T21:33:13.839" v="556" actId="478"/>
          <ac:picMkLst>
            <pc:docMk/>
            <pc:sldMk cId="545315332" sldId="266"/>
            <ac:picMk id="7" creationId="{777C52D0-8C4F-45F1-A447-F1FF11B77E89}"/>
          </ac:picMkLst>
        </pc:picChg>
        <pc:picChg chg="add mod">
          <ac:chgData name="Daniel Pereira" userId="9d9a6c6d5611e777" providerId="LiveId" clId="{FAACEEAB-46CB-4F54-BC5F-BC4B34800FB7}" dt="2022-02-20T21:39:08.685" v="653" actId="1076"/>
          <ac:picMkLst>
            <pc:docMk/>
            <pc:sldMk cId="545315332" sldId="266"/>
            <ac:picMk id="8" creationId="{057C1079-588F-4790-9229-59FB718FC3F7}"/>
          </ac:picMkLst>
        </pc:picChg>
        <pc:picChg chg="add mod">
          <ac:chgData name="Daniel Pereira" userId="9d9a6c6d5611e777" providerId="LiveId" clId="{FAACEEAB-46CB-4F54-BC5F-BC4B34800FB7}" dt="2022-02-20T21:39:13.591" v="654" actId="1076"/>
          <ac:picMkLst>
            <pc:docMk/>
            <pc:sldMk cId="545315332" sldId="266"/>
            <ac:picMk id="10" creationId="{9940AE9B-D2AE-411F-8657-86D21E039646}"/>
          </ac:picMkLst>
        </pc:picChg>
      </pc:sldChg>
      <pc:sldChg chg="delSp modSp add mod">
        <pc:chgData name="Daniel Pereira" userId="9d9a6c6d5611e777" providerId="LiveId" clId="{FAACEEAB-46CB-4F54-BC5F-BC4B34800FB7}" dt="2022-02-20T21:39:39.921" v="660" actId="478"/>
        <pc:sldMkLst>
          <pc:docMk/>
          <pc:sldMk cId="261580919" sldId="267"/>
        </pc:sldMkLst>
        <pc:spChg chg="mod">
          <ac:chgData name="Daniel Pereira" userId="9d9a6c6d5611e777" providerId="LiveId" clId="{FAACEEAB-46CB-4F54-BC5F-BC4B34800FB7}" dt="2022-02-20T21:39:34.959" v="657" actId="20577"/>
          <ac:spMkLst>
            <pc:docMk/>
            <pc:sldMk cId="261580919" sldId="267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0T21:39:36.672" v="658" actId="478"/>
          <ac:picMkLst>
            <pc:docMk/>
            <pc:sldMk cId="261580919" sldId="267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9:38.280" v="659" actId="478"/>
          <ac:picMkLst>
            <pc:docMk/>
            <pc:sldMk cId="261580919" sldId="267"/>
            <ac:picMk id="8" creationId="{057C1079-588F-4790-9229-59FB718FC3F7}"/>
          </ac:picMkLst>
        </pc:picChg>
        <pc:picChg chg="del">
          <ac:chgData name="Daniel Pereira" userId="9d9a6c6d5611e777" providerId="LiveId" clId="{FAACEEAB-46CB-4F54-BC5F-BC4B34800FB7}" dt="2022-02-20T21:39:39.921" v="660" actId="478"/>
          <ac:picMkLst>
            <pc:docMk/>
            <pc:sldMk cId="261580919" sldId="267"/>
            <ac:picMk id="10" creationId="{9940AE9B-D2AE-411F-8657-86D21E039646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92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1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39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2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30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/>
            </a:br>
            <a:r>
              <a:rPr lang="en"/>
              <a:t>Version 1				Version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20B5E-747E-42D1-8E22-C582E558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3" y="2289012"/>
            <a:ext cx="4191027" cy="219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FFD21-52C3-4EEE-B0D4-688402A0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18" y="2289012"/>
            <a:ext cx="4668982" cy="1915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8086198"/>
              </p:ext>
            </p:extLst>
          </p:nvPr>
        </p:nvGraphicFramePr>
        <p:xfrm>
          <a:off x="311700" y="322604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C9E6B3-F982-48AC-BC08-2376F810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3951"/>
            <a:ext cx="5994650" cy="1462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50712-8FF6-4E63-901E-046A7A15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04" y="2234886"/>
            <a:ext cx="3749365" cy="541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16788218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E9902A-758D-403F-AA4D-504512D4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423528" cy="232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7454D-D691-436E-93D5-1E0B6F75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0" y="1338288"/>
            <a:ext cx="375698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D0697-87BD-40C4-BD69-675F260A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5" y="1761893"/>
            <a:ext cx="4757854" cy="19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7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8051130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BF7FB4-B9AF-4E66-B789-79D79B11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44859"/>
            <a:ext cx="4047272" cy="2054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389D4-B7E5-4903-A648-96A3DC6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1635"/>
            <a:ext cx="3528657" cy="11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C52D0-8C4F-45F1-A447-F1FF11B77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92606"/>
            <a:ext cx="3633168" cy="10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0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28846609"/>
              </p:ext>
            </p:extLst>
          </p:nvPr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832E362-3159-442B-A847-06D8EF6B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10561"/>
            <a:ext cx="4104183" cy="2276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C1079-588F-4790-9229-59FB718FC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53" y="995637"/>
            <a:ext cx="3882147" cy="118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40AE9B-D2AE-411F-8657-86D21E039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153" y="2201020"/>
            <a:ext cx="3674307" cy="10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482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Version 2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Daniel Pereira</cp:lastModifiedBy>
  <cp:revision>4</cp:revision>
  <dcterms:modified xsi:type="dcterms:W3CDTF">2022-02-20T21:39:41Z</dcterms:modified>
</cp:coreProperties>
</file>