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61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EEAB-46CB-4F54-BC5F-BC4B34800FB7}" v="22" dt="2022-02-27T23:57:30.552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undo custSel addSld delSld modSld sldOrd">
      <pc:chgData name="Daniel Pereira" userId="9d9a6c6d5611e777" providerId="LiveId" clId="{FAACEEAB-46CB-4F54-BC5F-BC4B34800FB7}" dt="2022-02-28T00:02:07.168" v="1114" actId="1076"/>
      <pc:docMkLst>
        <pc:docMk/>
      </pc:docMkLst>
      <pc:sldChg chg="addSp delSp modSp mod setBg">
        <pc:chgData name="Daniel Pereira" userId="9d9a6c6d5611e777" providerId="LiveId" clId="{FAACEEAB-46CB-4F54-BC5F-BC4B34800FB7}" dt="2022-02-18T01:52:25.910" v="353"/>
        <pc:sldMkLst>
          <pc:docMk/>
          <pc:sldMk cId="0" sldId="259"/>
        </pc:sldMkLst>
        <pc:spChg chg="mod">
          <ac:chgData name="Daniel Pereira" userId="9d9a6c6d5611e777" providerId="LiveId" clId="{FAACEEAB-46CB-4F54-BC5F-BC4B34800FB7}" dt="2022-02-14T00:20:25.925" v="345" actId="20577"/>
          <ac:spMkLst>
            <pc:docMk/>
            <pc:sldMk cId="0" sldId="259"/>
            <ac:spMk id="73" creationId="{00000000-0000-0000-0000-000000000000}"/>
          </ac:spMkLst>
        </pc:spChg>
        <pc:picChg chg="add del">
          <ac:chgData name="Daniel Pereira" userId="9d9a6c6d5611e777" providerId="LiveId" clId="{FAACEEAB-46CB-4F54-BC5F-BC4B34800FB7}" dt="2022-02-13T23:49:56.425" v="122" actId="22"/>
          <ac:picMkLst>
            <pc:docMk/>
            <pc:sldMk cId="0" sldId="259"/>
            <ac:picMk id="3" creationId="{01B7F40E-7E45-4D6D-A9C5-62508B8AEDEC}"/>
          </ac:picMkLst>
        </pc:picChg>
        <pc:picChg chg="add mod">
          <ac:chgData name="Daniel Pereira" userId="9d9a6c6d5611e777" providerId="LiveId" clId="{FAACEEAB-46CB-4F54-BC5F-BC4B34800FB7}" dt="2022-02-14T00:20:11.812" v="326" actId="1076"/>
          <ac:picMkLst>
            <pc:docMk/>
            <pc:sldMk cId="0" sldId="259"/>
            <ac:picMk id="5" creationId="{FF020B5E-747E-42D1-8E22-C582E558722A}"/>
          </ac:picMkLst>
        </pc:picChg>
        <pc:picChg chg="add mod">
          <ac:chgData name="Daniel Pereira" userId="9d9a6c6d5611e777" providerId="LiveId" clId="{FAACEEAB-46CB-4F54-BC5F-BC4B34800FB7}" dt="2022-02-14T00:20:13.777" v="327" actId="1076"/>
          <ac:picMkLst>
            <pc:docMk/>
            <pc:sldMk cId="0" sldId="259"/>
            <ac:picMk id="7" creationId="{9D3FFD21-52C3-4EEE-B0D4-688402A048AF}"/>
          </ac:picMkLst>
        </pc:picChg>
      </pc:sldChg>
      <pc:sldChg chg="addSp modSp mod">
        <pc:chgData name="Daniel Pereira" userId="9d9a6c6d5611e777" providerId="LiveId" clId="{FAACEEAB-46CB-4F54-BC5F-BC4B34800FB7}" dt="2022-02-13T23:54:20.124" v="12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13T23:54:17.372" v="126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3T23:54:20.124" v="12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addSp delSp modSp add mod">
        <pc:chgData name="Daniel Pereira" userId="9d9a6c6d5611e777" providerId="LiveId" clId="{FAACEEAB-46CB-4F54-BC5F-BC4B34800FB7}" dt="2022-02-14T00:17:44.824" v="304" actId="20577"/>
        <pc:sldMkLst>
          <pc:docMk/>
          <pc:sldMk cId="1059849626" sldId="263"/>
        </pc:sldMkLst>
        <pc:spChg chg="mod">
          <ac:chgData name="Daniel Pereira" userId="9d9a6c6d5611e777" providerId="LiveId" clId="{FAACEEAB-46CB-4F54-BC5F-BC4B34800FB7}" dt="2022-02-14T00:12:11.155" v="137" actId="20577"/>
          <ac:spMkLst>
            <pc:docMk/>
            <pc:sldMk cId="1059849626" sldId="263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14T00:17:44.824" v="304" actId="20577"/>
          <ac:graphicFrameMkLst>
            <pc:docMk/>
            <pc:sldMk cId="1059849626" sldId="263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4T00:16:32.027" v="146" actId="14100"/>
          <ac:picMkLst>
            <pc:docMk/>
            <pc:sldMk cId="1059849626" sldId="263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14T00:16:23.587" v="144" actId="1076"/>
          <ac:picMkLst>
            <pc:docMk/>
            <pc:sldMk cId="1059849626" sldId="263"/>
            <ac:picMk id="5" creationId="{9F17454D-D691-436E-93D5-1E0B6F752A09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  <pc:sldChg chg="add del setBg">
        <pc:chgData name="Daniel Pereira" userId="9d9a6c6d5611e777" providerId="LiveId" clId="{FAACEEAB-46CB-4F54-BC5F-BC4B34800FB7}" dt="2022-02-18T01:50:44.015" v="347"/>
        <pc:sldMkLst>
          <pc:docMk/>
          <pc:sldMk cId="1177779669" sldId="264"/>
        </pc:sldMkLst>
      </pc:sldChg>
      <pc:sldChg chg="addSp delSp modSp add mod ord setBg">
        <pc:chgData name="Daniel Pereira" userId="9d9a6c6d5611e777" providerId="LiveId" clId="{FAACEEAB-46CB-4F54-BC5F-BC4B34800FB7}" dt="2022-02-18T02:02:30.889" v="410" actId="14100"/>
        <pc:sldMkLst>
          <pc:docMk/>
          <pc:sldMk cId="2184574201" sldId="264"/>
        </pc:sldMkLst>
        <pc:spChg chg="mod">
          <ac:chgData name="Daniel Pereira" userId="9d9a6c6d5611e777" providerId="LiveId" clId="{FAACEEAB-46CB-4F54-BC5F-BC4B34800FB7}" dt="2022-02-18T01:55:37.509" v="405" actId="20577"/>
          <ac:spMkLst>
            <pc:docMk/>
            <pc:sldMk cId="2184574201" sldId="264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18T02:02:30.889" v="410" actId="14100"/>
          <ac:picMkLst>
            <pc:docMk/>
            <pc:sldMk cId="2184574201" sldId="264"/>
            <ac:picMk id="3" creationId="{197D0697-87BD-40C4-BD69-675F260A2009}"/>
          </ac:picMkLst>
        </pc:picChg>
        <pc:picChg chg="del">
          <ac:chgData name="Daniel Pereira" userId="9d9a6c6d5611e777" providerId="LiveId" clId="{FAACEEAB-46CB-4F54-BC5F-BC4B34800FB7}" dt="2022-02-18T01:55:23.735" v="376" actId="478"/>
          <ac:picMkLst>
            <pc:docMk/>
            <pc:sldMk cId="2184574201" sldId="264"/>
            <ac:picMk id="5" creationId="{FF020B5E-747E-42D1-8E22-C582E558722A}"/>
          </ac:picMkLst>
        </pc:picChg>
        <pc:picChg chg="del">
          <ac:chgData name="Daniel Pereira" userId="9d9a6c6d5611e777" providerId="LiveId" clId="{FAACEEAB-46CB-4F54-BC5F-BC4B34800FB7}" dt="2022-02-18T01:55:25.499" v="377" actId="478"/>
          <ac:picMkLst>
            <pc:docMk/>
            <pc:sldMk cId="2184574201" sldId="264"/>
            <ac:picMk id="7" creationId="{9D3FFD21-52C3-4EEE-B0D4-688402A048AF}"/>
          </ac:picMkLst>
        </pc:picChg>
      </pc:sldChg>
      <pc:sldChg chg="addSp delSp modSp add mod">
        <pc:chgData name="Daniel Pereira" userId="9d9a6c6d5611e777" providerId="LiveId" clId="{FAACEEAB-46CB-4F54-BC5F-BC4B34800FB7}" dt="2022-02-20T21:33:00.769" v="550" actId="1076"/>
        <pc:sldMkLst>
          <pc:docMk/>
          <pc:sldMk cId="1708805901" sldId="265"/>
        </pc:sldMkLst>
        <pc:spChg chg="mod">
          <ac:chgData name="Daniel Pereira" userId="9d9a6c6d5611e777" providerId="LiveId" clId="{FAACEEAB-46CB-4F54-BC5F-BC4B34800FB7}" dt="2022-02-18T01:55:07.540" v="361" actId="20577"/>
          <ac:spMkLst>
            <pc:docMk/>
            <pc:sldMk cId="1708805901" sldId="265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0T21:30:23.836" v="544" actId="20577"/>
          <ac:graphicFrameMkLst>
            <pc:docMk/>
            <pc:sldMk cId="1708805901" sldId="265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0T21:26:58.744" v="416" actId="14100"/>
          <ac:picMkLst>
            <pc:docMk/>
            <pc:sldMk cId="1708805901" sldId="265"/>
            <ac:picMk id="3" creationId="{B8BF7FB4-B9AF-4E66-B789-79D79B11BBB0}"/>
          </ac:picMkLst>
        </pc:picChg>
        <pc:picChg chg="del">
          <ac:chgData name="Daniel Pereira" userId="9d9a6c6d5611e777" providerId="LiveId" clId="{FAACEEAB-46CB-4F54-BC5F-BC4B34800FB7}" dt="2022-02-18T01:55:09.462" v="362" actId="478"/>
          <ac:picMkLst>
            <pc:docMk/>
            <pc:sldMk cId="1708805901" sldId="265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20T21:33:00.769" v="550" actId="1076"/>
          <ac:picMkLst>
            <pc:docMk/>
            <pc:sldMk cId="1708805901" sldId="265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18T01:55:11.143" v="363" actId="478"/>
          <ac:picMkLst>
            <pc:docMk/>
            <pc:sldMk cId="1708805901" sldId="265"/>
            <ac:picMk id="5" creationId="{9F17454D-D691-436E-93D5-1E0B6F752A09}"/>
          </ac:picMkLst>
        </pc:picChg>
        <pc:picChg chg="add mod">
          <ac:chgData name="Daniel Pereira" userId="9d9a6c6d5611e777" providerId="LiveId" clId="{FAACEEAB-46CB-4F54-BC5F-BC4B34800FB7}" dt="2022-02-20T21:32:56.059" v="549" actId="14100"/>
          <ac:picMkLst>
            <pc:docMk/>
            <pc:sldMk cId="1708805901" sldId="265"/>
            <ac:picMk id="7" creationId="{777C52D0-8C4F-45F1-A447-F1FF11B77E89}"/>
          </ac:picMkLst>
        </pc:picChg>
      </pc:sldChg>
      <pc:sldChg chg="addSp delSp modSp add mod">
        <pc:chgData name="Daniel Pereira" userId="9d9a6c6d5611e777" providerId="LiveId" clId="{FAACEEAB-46CB-4F54-BC5F-BC4B34800FB7}" dt="2022-02-20T21:39:13.591" v="654" actId="1076"/>
        <pc:sldMkLst>
          <pc:docMk/>
          <pc:sldMk cId="545315332" sldId="266"/>
        </pc:sldMkLst>
        <pc:spChg chg="mod">
          <ac:chgData name="Daniel Pereira" userId="9d9a6c6d5611e777" providerId="LiveId" clId="{FAACEEAB-46CB-4F54-BC5F-BC4B34800FB7}" dt="2022-02-20T21:33:08.349" v="553" actId="20577"/>
          <ac:spMkLst>
            <pc:docMk/>
            <pc:sldMk cId="545315332" sldId="266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20T21:37:17.322" v="641" actId="1076"/>
          <ac:graphicFrameMkLst>
            <pc:docMk/>
            <pc:sldMk cId="545315332" sldId="266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0T21:33:10.345" v="554" actId="478"/>
          <ac:picMkLst>
            <pc:docMk/>
            <pc:sldMk cId="545315332" sldId="266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0T21:36:45.218" v="560" actId="14100"/>
          <ac:picMkLst>
            <pc:docMk/>
            <pc:sldMk cId="545315332" sldId="266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3:12.012" v="555" actId="478"/>
          <ac:picMkLst>
            <pc:docMk/>
            <pc:sldMk cId="545315332" sldId="266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0T21:33:13.839" v="556" actId="478"/>
          <ac:picMkLst>
            <pc:docMk/>
            <pc:sldMk cId="545315332" sldId="266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0T21:39:08.685" v="653" actId="1076"/>
          <ac:picMkLst>
            <pc:docMk/>
            <pc:sldMk cId="545315332" sldId="266"/>
            <ac:picMk id="8" creationId="{057C1079-588F-4790-9229-59FB718FC3F7}"/>
          </ac:picMkLst>
        </pc:picChg>
        <pc:picChg chg="add mod">
          <ac:chgData name="Daniel Pereira" userId="9d9a6c6d5611e777" providerId="LiveId" clId="{FAACEEAB-46CB-4F54-BC5F-BC4B34800FB7}" dt="2022-02-20T21:39:13.591" v="654" actId="1076"/>
          <ac:picMkLst>
            <pc:docMk/>
            <pc:sldMk cId="545315332" sldId="266"/>
            <ac:picMk id="10" creationId="{9940AE9B-D2AE-411F-8657-86D21E039646}"/>
          </ac:picMkLst>
        </pc:picChg>
      </pc:sldChg>
      <pc:sldChg chg="delSp modSp add mod">
        <pc:chgData name="Daniel Pereira" userId="9d9a6c6d5611e777" providerId="LiveId" clId="{FAACEEAB-46CB-4F54-BC5F-BC4B34800FB7}" dt="2022-02-20T21:39:39.921" v="660" actId="478"/>
        <pc:sldMkLst>
          <pc:docMk/>
          <pc:sldMk cId="261580919" sldId="267"/>
        </pc:sldMkLst>
        <pc:spChg chg="mod">
          <ac:chgData name="Daniel Pereira" userId="9d9a6c6d5611e777" providerId="LiveId" clId="{FAACEEAB-46CB-4F54-BC5F-BC4B34800FB7}" dt="2022-02-20T21:39:34.959" v="657" actId="20577"/>
          <ac:spMkLst>
            <pc:docMk/>
            <pc:sldMk cId="261580919" sldId="267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0T21:39:36.672" v="658" actId="478"/>
          <ac:picMkLst>
            <pc:docMk/>
            <pc:sldMk cId="261580919" sldId="267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9:38.280" v="659" actId="478"/>
          <ac:picMkLst>
            <pc:docMk/>
            <pc:sldMk cId="261580919" sldId="267"/>
            <ac:picMk id="8" creationId="{057C1079-588F-4790-9229-59FB718FC3F7}"/>
          </ac:picMkLst>
        </pc:picChg>
        <pc:picChg chg="del">
          <ac:chgData name="Daniel Pereira" userId="9d9a6c6d5611e777" providerId="LiveId" clId="{FAACEEAB-46CB-4F54-BC5F-BC4B34800FB7}" dt="2022-02-20T21:39:39.921" v="660" actId="478"/>
          <ac:picMkLst>
            <pc:docMk/>
            <pc:sldMk cId="261580919" sldId="267"/>
            <ac:picMk id="10" creationId="{9940AE9B-D2AE-411F-8657-86D21E039646}"/>
          </ac:picMkLst>
        </pc:picChg>
      </pc:sldChg>
      <pc:sldChg chg="addSp delSp modSp add mod setBg">
        <pc:chgData name="Daniel Pereira" userId="9d9a6c6d5611e777" providerId="LiveId" clId="{FAACEEAB-46CB-4F54-BC5F-BC4B34800FB7}" dt="2022-02-23T01:46:48.169" v="671" actId="1076"/>
        <pc:sldMkLst>
          <pc:docMk/>
          <pc:sldMk cId="2275947312" sldId="268"/>
        </pc:sldMkLst>
        <pc:spChg chg="mod">
          <ac:chgData name="Daniel Pereira" userId="9d9a6c6d5611e777" providerId="LiveId" clId="{FAACEEAB-46CB-4F54-BC5F-BC4B34800FB7}" dt="2022-02-23T01:46:30.471" v="666" actId="20577"/>
          <ac:spMkLst>
            <pc:docMk/>
            <pc:sldMk cId="2275947312" sldId="268"/>
            <ac:spMk id="73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01:46:16.049" v="662" actId="478"/>
          <ac:picMkLst>
            <pc:docMk/>
            <pc:sldMk cId="2275947312" sldId="268"/>
            <ac:picMk id="3" creationId="{197D0697-87BD-40C4-BD69-675F260A2009}"/>
          </ac:picMkLst>
        </pc:picChg>
        <pc:picChg chg="add mod">
          <ac:chgData name="Daniel Pereira" userId="9d9a6c6d5611e777" providerId="LiveId" clId="{FAACEEAB-46CB-4F54-BC5F-BC4B34800FB7}" dt="2022-02-23T01:46:48.169" v="671" actId="1076"/>
          <ac:picMkLst>
            <pc:docMk/>
            <pc:sldMk cId="2275947312" sldId="268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3T01:50:28.033" v="949" actId="20577"/>
        <pc:sldMkLst>
          <pc:docMk/>
          <pc:sldMk cId="1837728961" sldId="269"/>
        </pc:sldMkLst>
        <pc:spChg chg="mod">
          <ac:chgData name="Daniel Pereira" userId="9d9a6c6d5611e777" providerId="LiveId" clId="{FAACEEAB-46CB-4F54-BC5F-BC4B34800FB7}" dt="2022-02-23T01:47:02.507" v="677" actId="20577"/>
          <ac:spMkLst>
            <pc:docMk/>
            <pc:sldMk cId="1837728961" sldId="269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3T01:50:28.033" v="949" actId="20577"/>
          <ac:graphicFrameMkLst>
            <pc:docMk/>
            <pc:sldMk cId="1837728961" sldId="269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3T01:46:57.284" v="673" actId="478"/>
          <ac:picMkLst>
            <pc:docMk/>
            <pc:sldMk cId="1837728961" sldId="269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3T01:48:15.983" v="681" actId="1076"/>
          <ac:picMkLst>
            <pc:docMk/>
            <pc:sldMk cId="1837728961" sldId="269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01:46:58.880" v="674" actId="478"/>
          <ac:picMkLst>
            <pc:docMk/>
            <pc:sldMk cId="1837728961" sldId="269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3T01:47:00.348" v="675" actId="478"/>
          <ac:picMkLst>
            <pc:docMk/>
            <pc:sldMk cId="1837728961" sldId="269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3T01:49:18.228" v="685" actId="1076"/>
          <ac:picMkLst>
            <pc:docMk/>
            <pc:sldMk cId="1837728961" sldId="269"/>
            <ac:picMk id="8" creationId="{564E5D0D-541D-45C6-996E-C47DB3827D47}"/>
          </ac:picMkLst>
        </pc:picChg>
      </pc:sldChg>
      <pc:sldChg chg="add del setBg">
        <pc:chgData name="Daniel Pereira" userId="9d9a6c6d5611e777" providerId="LiveId" clId="{FAACEEAB-46CB-4F54-BC5F-BC4B34800FB7}" dt="2022-02-23T01:46:36.481" v="668"/>
        <pc:sldMkLst>
          <pc:docMk/>
          <pc:sldMk cId="2247430348" sldId="269"/>
        </pc:sldMkLst>
      </pc:sldChg>
      <pc:sldChg chg="delSp modSp add del mod">
        <pc:chgData name="Daniel Pereira" userId="9d9a6c6d5611e777" providerId="LiveId" clId="{FAACEEAB-46CB-4F54-BC5F-BC4B34800FB7}" dt="2022-02-23T23:25:50.940" v="956" actId="47"/>
        <pc:sldMkLst>
          <pc:docMk/>
          <pc:sldMk cId="4021916714" sldId="270"/>
        </pc:sldMkLst>
        <pc:spChg chg="mod">
          <ac:chgData name="Daniel Pereira" userId="9d9a6c6d5611e777" providerId="LiveId" clId="{FAACEEAB-46CB-4F54-BC5F-BC4B34800FB7}" dt="2022-02-23T23:18:29.494" v="952" actId="20577"/>
          <ac:spMkLst>
            <pc:docMk/>
            <pc:sldMk cId="4021916714" sldId="270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23:18:31.885" v="953" actId="478"/>
          <ac:picMkLst>
            <pc:docMk/>
            <pc:sldMk cId="4021916714" sldId="270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23:18:33.587" v="954" actId="478"/>
          <ac:picMkLst>
            <pc:docMk/>
            <pc:sldMk cId="4021916714" sldId="270"/>
            <ac:picMk id="8" creationId="{564E5D0D-541D-45C6-996E-C47DB3827D47}"/>
          </ac:picMkLst>
        </pc:picChg>
      </pc:sldChg>
      <pc:sldChg chg="addSp delSp modSp add mod setBg">
        <pc:chgData name="Daniel Pereira" userId="9d9a6c6d5611e777" providerId="LiveId" clId="{FAACEEAB-46CB-4F54-BC5F-BC4B34800FB7}" dt="2022-02-27T23:39:59.501" v="990" actId="1076"/>
        <pc:sldMkLst>
          <pc:docMk/>
          <pc:sldMk cId="77927224" sldId="271"/>
        </pc:sldMkLst>
        <pc:spChg chg="mod">
          <ac:chgData name="Daniel Pereira" userId="9d9a6c6d5611e777" providerId="LiveId" clId="{FAACEEAB-46CB-4F54-BC5F-BC4B34800FB7}" dt="2022-02-23T23:26:29.809" v="984" actId="20577"/>
          <ac:spMkLst>
            <pc:docMk/>
            <pc:sldMk cId="77927224" sldId="271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27T23:39:59.501" v="990" actId="1076"/>
          <ac:picMkLst>
            <pc:docMk/>
            <pc:sldMk cId="77927224" sldId="271"/>
            <ac:picMk id="3" creationId="{078C3122-53AE-4A9B-AB46-0DAB2988D97E}"/>
          </ac:picMkLst>
        </pc:picChg>
        <pc:picChg chg="del">
          <ac:chgData name="Daniel Pereira" userId="9d9a6c6d5611e777" providerId="LiveId" clId="{FAACEEAB-46CB-4F54-BC5F-BC4B34800FB7}" dt="2022-02-23T23:26:32.125" v="985" actId="478"/>
          <ac:picMkLst>
            <pc:docMk/>
            <pc:sldMk cId="77927224" sldId="271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7T23:44:34.484" v="1093" actId="14100"/>
        <pc:sldMkLst>
          <pc:docMk/>
          <pc:sldMk cId="803237999" sldId="272"/>
        </pc:sldMkLst>
        <pc:spChg chg="mod">
          <ac:chgData name="Daniel Pereira" userId="9d9a6c6d5611e777" providerId="LiveId" clId="{FAACEEAB-46CB-4F54-BC5F-BC4B34800FB7}" dt="2022-02-27T23:44:27.730" v="1090" actId="1076"/>
          <ac:spMkLst>
            <pc:docMk/>
            <pc:sldMk cId="803237999" sldId="272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7T23:43:17.998" v="1084" actId="14734"/>
          <ac:graphicFrameMkLst>
            <pc:docMk/>
            <pc:sldMk cId="803237999" sldId="272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7T23:44:29.814" v="1091" actId="1076"/>
          <ac:picMkLst>
            <pc:docMk/>
            <pc:sldMk cId="803237999" sldId="272"/>
            <ac:picMk id="3" creationId="{40CF3DCE-7738-42C9-82CA-808BB5640359}"/>
          </ac:picMkLst>
        </pc:picChg>
        <pc:picChg chg="del">
          <ac:chgData name="Daniel Pereira" userId="9d9a6c6d5611e777" providerId="LiveId" clId="{FAACEEAB-46CB-4F54-BC5F-BC4B34800FB7}" dt="2022-02-27T23:38:32.618" v="988" actId="478"/>
          <ac:picMkLst>
            <pc:docMk/>
            <pc:sldMk cId="803237999" sldId="272"/>
            <ac:picMk id="4" creationId="{FE5E4D52-2794-4DBD-A8DC-0FCABE10AD22}"/>
          </ac:picMkLst>
        </pc:picChg>
        <pc:picChg chg="add mod">
          <ac:chgData name="Daniel Pereira" userId="9d9a6c6d5611e777" providerId="LiveId" clId="{FAACEEAB-46CB-4F54-BC5F-BC4B34800FB7}" dt="2022-02-27T23:42:21.346" v="996" actId="1076"/>
          <ac:picMkLst>
            <pc:docMk/>
            <pc:sldMk cId="803237999" sldId="272"/>
            <ac:picMk id="6" creationId="{B62026F4-84FB-4934-83C1-DC3705340108}"/>
          </ac:picMkLst>
        </pc:picChg>
        <pc:picChg chg="del">
          <ac:chgData name="Daniel Pereira" userId="9d9a6c6d5611e777" providerId="LiveId" clId="{FAACEEAB-46CB-4F54-BC5F-BC4B34800FB7}" dt="2022-02-27T23:38:31.208" v="987" actId="478"/>
          <ac:picMkLst>
            <pc:docMk/>
            <pc:sldMk cId="803237999" sldId="272"/>
            <ac:picMk id="8" creationId="{564E5D0D-541D-45C6-996E-C47DB3827D47}"/>
          </ac:picMkLst>
        </pc:picChg>
        <pc:picChg chg="add mod">
          <ac:chgData name="Daniel Pereira" userId="9d9a6c6d5611e777" providerId="LiveId" clId="{FAACEEAB-46CB-4F54-BC5F-BC4B34800FB7}" dt="2022-02-27T23:44:34.484" v="1093" actId="14100"/>
          <ac:picMkLst>
            <pc:docMk/>
            <pc:sldMk cId="803237999" sldId="272"/>
            <ac:picMk id="9" creationId="{3E02905C-BFDC-4845-9E90-220C1706D28A}"/>
          </ac:picMkLst>
        </pc:picChg>
      </pc:sldChg>
      <pc:sldChg chg="addSp delSp modSp add mod setBg">
        <pc:chgData name="Daniel Pereira" userId="9d9a6c6d5611e777" providerId="LiveId" clId="{FAACEEAB-46CB-4F54-BC5F-BC4B34800FB7}" dt="2022-02-27T23:58:53.196" v="1106" actId="1076"/>
        <pc:sldMkLst>
          <pc:docMk/>
          <pc:sldMk cId="545600867" sldId="273"/>
        </pc:sldMkLst>
        <pc:spChg chg="mod">
          <ac:chgData name="Daniel Pereira" userId="9d9a6c6d5611e777" providerId="LiveId" clId="{FAACEEAB-46CB-4F54-BC5F-BC4B34800FB7}" dt="2022-02-27T23:57:04.536" v="1096" actId="20577"/>
          <ac:spMkLst>
            <pc:docMk/>
            <pc:sldMk cId="545600867" sldId="273"/>
            <ac:spMk id="73" creationId="{00000000-0000-0000-0000-000000000000}"/>
          </ac:spMkLst>
        </pc:spChg>
        <pc:picChg chg="del">
          <ac:chgData name="Daniel Pereira" userId="9d9a6c6d5611e777" providerId="LiveId" clId="{FAACEEAB-46CB-4F54-BC5F-BC4B34800FB7}" dt="2022-02-27T23:57:11.800" v="1097" actId="478"/>
          <ac:picMkLst>
            <pc:docMk/>
            <pc:sldMk cId="545600867" sldId="273"/>
            <ac:picMk id="3" creationId="{078C3122-53AE-4A9B-AB46-0DAB2988D97E}"/>
          </ac:picMkLst>
        </pc:picChg>
        <pc:picChg chg="add mod">
          <ac:chgData name="Daniel Pereira" userId="9d9a6c6d5611e777" providerId="LiveId" clId="{FAACEEAB-46CB-4F54-BC5F-BC4B34800FB7}" dt="2022-02-27T23:58:53.196" v="1106" actId="1076"/>
          <ac:picMkLst>
            <pc:docMk/>
            <pc:sldMk cId="545600867" sldId="273"/>
            <ac:picMk id="4" creationId="{59D61C05-A7FB-497C-AD8B-C839205B5287}"/>
          </ac:picMkLst>
        </pc:picChg>
      </pc:sldChg>
      <pc:sldChg chg="addSp delSp modSp add mod">
        <pc:chgData name="Daniel Pereira" userId="9d9a6c6d5611e777" providerId="LiveId" clId="{FAACEEAB-46CB-4F54-BC5F-BC4B34800FB7}" dt="2022-02-28T00:02:07.168" v="1114" actId="1076"/>
        <pc:sldMkLst>
          <pc:docMk/>
          <pc:sldMk cId="2234532897" sldId="274"/>
        </pc:sldMkLst>
        <pc:spChg chg="mod">
          <ac:chgData name="Daniel Pereira" userId="9d9a6c6d5611e777" providerId="LiveId" clId="{FAACEEAB-46CB-4F54-BC5F-BC4B34800FB7}" dt="2022-02-27T23:57:15.299" v="1099" actId="20577"/>
          <ac:spMkLst>
            <pc:docMk/>
            <pc:sldMk cId="2234532897" sldId="274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7T23:57:19.152" v="1100" actId="478"/>
          <ac:picMkLst>
            <pc:docMk/>
            <pc:sldMk cId="2234532897" sldId="274"/>
            <ac:picMk id="3" creationId="{40CF3DCE-7738-42C9-82CA-808BB5640359}"/>
          </ac:picMkLst>
        </pc:picChg>
        <pc:picChg chg="add mod">
          <ac:chgData name="Daniel Pereira" userId="9d9a6c6d5611e777" providerId="LiveId" clId="{FAACEEAB-46CB-4F54-BC5F-BC4B34800FB7}" dt="2022-02-28T00:00:07.786" v="1110" actId="1076"/>
          <ac:picMkLst>
            <pc:docMk/>
            <pc:sldMk cId="2234532897" sldId="274"/>
            <ac:picMk id="4" creationId="{F555AD1F-5539-449B-BDA7-90CD4472E176}"/>
          </ac:picMkLst>
        </pc:picChg>
        <pc:picChg chg="del">
          <ac:chgData name="Daniel Pereira" userId="9d9a6c6d5611e777" providerId="LiveId" clId="{FAACEEAB-46CB-4F54-BC5F-BC4B34800FB7}" dt="2022-02-27T23:57:20.110" v="1101" actId="478"/>
          <ac:picMkLst>
            <pc:docMk/>
            <pc:sldMk cId="2234532897" sldId="274"/>
            <ac:picMk id="6" creationId="{B62026F4-84FB-4934-83C1-DC3705340108}"/>
          </ac:picMkLst>
        </pc:picChg>
        <pc:picChg chg="add mod">
          <ac:chgData name="Daniel Pereira" userId="9d9a6c6d5611e777" providerId="LiveId" clId="{FAACEEAB-46CB-4F54-BC5F-BC4B34800FB7}" dt="2022-02-28T00:02:07.168" v="1114" actId="1076"/>
          <ac:picMkLst>
            <pc:docMk/>
            <pc:sldMk cId="2234532897" sldId="274"/>
            <ac:picMk id="7" creationId="{E8986E32-5521-415C-B003-26C71A7FAAE0}"/>
          </ac:picMkLst>
        </pc:picChg>
        <pc:picChg chg="del">
          <ac:chgData name="Daniel Pereira" userId="9d9a6c6d5611e777" providerId="LiveId" clId="{FAACEEAB-46CB-4F54-BC5F-BC4B34800FB7}" dt="2022-02-27T23:57:21.934" v="1102" actId="478"/>
          <ac:picMkLst>
            <pc:docMk/>
            <pc:sldMk cId="2234532897" sldId="274"/>
            <ac:picMk id="9" creationId="{3E02905C-BFDC-4845-9E90-220C1706D28A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5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3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78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1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03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56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9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3A9A-7C3C-40A4-AB23-1B639E2D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" y="1161134"/>
            <a:ext cx="8520601" cy="31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895172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5E4D52-2794-4DBD-A8DC-0FCABE10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3" y="1135410"/>
            <a:ext cx="3321570" cy="202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E5D0D-541D-45C6-996E-C47DB382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5188"/>
            <a:ext cx="3347832" cy="21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C3122-53AE-4A9B-AB46-0DAB2988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8" y="1125184"/>
            <a:ext cx="794834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87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0443679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“Sorry this cannot be blank – goes back to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CF3DCE-7738-42C9-82CA-808BB564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08879"/>
            <a:ext cx="2966759" cy="879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026F4-84FB-4934-83C1-DC370534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36910"/>
            <a:ext cx="2798941" cy="149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2905C-BFDC-4845-9E90-220C1706D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045" y="827419"/>
            <a:ext cx="2598935" cy="25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61C05-A7FB-497C-AD8B-C839205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2" y="1155320"/>
            <a:ext cx="6754358" cy="36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87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“Sorry this cannot be blank – goes back to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555AD1F-5539-449B-BDA7-90CD4472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693373"/>
            <a:ext cx="3693756" cy="266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86E32-5521-415C-B003-26C71A7FA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65" y="1007718"/>
            <a:ext cx="3528766" cy="20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3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/>
            </a:br>
            <a:r>
              <a:rPr lang="en"/>
              <a:t>Version 1				Version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0B5E-747E-42D1-8E22-C582E558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2289012"/>
            <a:ext cx="4191027" cy="219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FD21-52C3-4EEE-B0D4-688402A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18" y="2289012"/>
            <a:ext cx="4668982" cy="191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5994650" cy="146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04" y="2234886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16788218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E9902A-758D-403F-AA4D-504512D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423528" cy="232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7454D-D691-436E-93D5-1E0B6F75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0" y="1338288"/>
            <a:ext cx="37569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D0697-87BD-40C4-BD69-675F260A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5" y="1761893"/>
            <a:ext cx="4757854" cy="1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05113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BF7FB4-B9AF-4E66-B789-79D79B11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4859"/>
            <a:ext cx="4047272" cy="205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89D4-B7E5-4903-A648-96A3DC6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635"/>
            <a:ext cx="3528657" cy="11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C52D0-8C4F-45F1-A447-F1FF11B77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92606"/>
            <a:ext cx="3633168" cy="10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8846609"/>
              </p:ext>
            </p:extLst>
          </p:nvPr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32E362-3159-442B-A847-06D8EF6B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0561"/>
            <a:ext cx="4104183" cy="2276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C1079-588F-4790-9229-59FB718F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3" y="995637"/>
            <a:ext cx="3882147" cy="118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0AE9B-D2AE-411F-8657-86D21E03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53" y="2201020"/>
            <a:ext cx="3674307" cy="10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625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Version 2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3 (Trello screenshot)</vt:lpstr>
      <vt:lpstr>Component 3 version 1 - Test Plan (and screenshot)</vt:lpstr>
      <vt:lpstr>Component 3 Pick up info v2 (Trello screenshot)</vt:lpstr>
      <vt:lpstr>Component 3 version 2 - Test Plan (and screenshot)</vt:lpstr>
      <vt:lpstr>Component 3 Pick up info v3 (Trello screenshot)</vt:lpstr>
      <vt:lpstr>Component 3 version 3 -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2022-02-28T00:02:09Z</dcterms:modified>
</cp:coreProperties>
</file>