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EF19-C55A-4FAE-9377-C1CD1643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F278-4ED2-4789-969E-31D75991D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3714-3CC5-41BA-AB58-3D5A127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E86E-9D29-41D0-AC2A-2706C787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9C7B-3AA9-4F03-94CB-C2F93B55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05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344E-DBE0-4837-8D34-73ADBD71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F862A-9982-471D-8C66-887B2206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F856-A535-41F4-A325-7B6678F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C745-5AF4-4848-BF09-E7698A2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F93F-F4EF-4621-B130-FD7F4207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9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EE704-B59F-4263-8923-FBEAC27E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3D54-26F6-4F4A-90EA-D3479789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EA92-C96A-4560-868A-0A12AC0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276C-F67A-4A56-A2EE-CFAE0863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E99A-8334-44EA-80B6-35C3351B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8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4DA1-FB33-46CD-A42A-8C7A8299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47C-ED9E-4790-B14E-AAEF9FB7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9B1E-D0A8-48FE-B1FD-431EC697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2E12-E6B2-4018-B5CB-189B2247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C7C1-DBDA-469B-A661-8FD0EFFA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7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1D9-3F13-4F9A-8055-C613AABA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3666-04E8-4D10-A2CE-5151534D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CDD4-5A3D-4512-B30D-9C7AE157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B0CF-1200-4DA6-B6D1-1FF290FD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E33F-C3B9-461F-8730-F8646185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8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A787-7EC7-4CA3-8E16-43F8EE79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560-4818-402D-A7A2-5EEA6DE1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5320-49F4-4A89-97CC-1DB59203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3A11-3F9D-43CD-8340-D5757D32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9C93-B667-44D6-A428-4E68F09A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DBE6-3497-4B44-87D8-24FBF154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0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217A-3835-4E0A-A067-5E489201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0672-B527-4AD4-ABBA-CAB98DD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F632-CF7C-435B-B5AD-85803864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4490-8A0E-4B51-9F65-8AB30587D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89FE3-74E9-41E9-89EA-98A1A9558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ED1A3-1B2A-4481-A33F-7B7CDD78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DACAB-C053-43AE-8A5B-74146E77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91C6-33F2-4856-A194-6D64F43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A7FB-2648-4722-AE84-A2210F7D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13DE4-181D-4670-A75C-4146EDC1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C6CCC-FDCB-4E84-95B1-39F6779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987E1-C4F7-4A03-9DA1-2BC7B537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36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2B4B1-D908-46D3-BA0A-212E720C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05CDB-D37A-4A65-9FA6-D13B43B2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2497A-99C6-43D9-9379-C73E1240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9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0B09-845A-4409-AFF9-0D005184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46CC-D10B-4423-852B-859B8A83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739A-9332-4B30-A79A-A4DD944E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CDF5-86C5-4C07-98BC-29FF481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95580-12B3-49B9-B558-F1356A6E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D0302-32F2-4376-ACF3-8D237C60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6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868-C468-4B41-B8D9-A7FE9E63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7CC83-1D33-42B1-BD12-E9B4C81D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A0F41-AFF7-469F-A6BD-C5A7C6EC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464E-EC0D-4B77-A97B-47414121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E744D-324D-4F8C-91C2-DBFBC0CC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FF354-08EA-45F1-B68D-CD0E851C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5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68BB6-08FE-4DA4-A13F-E8D04C2E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BC8A-216D-48A2-A887-F3904BEE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57FB-DB22-4DF3-846A-40519BE7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4D12-74C9-4909-B92D-B82B5C2301B1}" type="datetimeFigureOut">
              <a:rPr lang="en-CA" smtClean="0"/>
              <a:t>2018-11-14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8D47-6AAC-49B0-A5CC-CB01DC78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4B67-9C15-40B3-9D42-879DE6E8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AD34-15BB-4B0A-857B-44C909A9B0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6FC2B-70ED-4CA7-A394-C224B263F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"/>
          <a:stretch/>
        </p:blipFill>
        <p:spPr>
          <a:xfrm>
            <a:off x="1972916" y="1585913"/>
            <a:ext cx="5063255" cy="367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208FA-1EE9-45E5-88CE-66E8F6D5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71" y="1496578"/>
            <a:ext cx="4940854" cy="3775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0E1385-1611-47BF-9A81-3AB47AC0322F}"/>
                  </a:ext>
                </a:extLst>
              </p:cNvPr>
              <p:cNvSpPr txBox="1"/>
              <p:nvPr/>
            </p:nvSpPr>
            <p:spPr>
              <a:xfrm>
                <a:off x="3266245" y="1350488"/>
                <a:ext cx="225991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0.2nm/s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0E1385-1611-47BF-9A81-3AB47AC0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45" y="1350488"/>
                <a:ext cx="2259910" cy="381515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A187EB-4187-41E9-81C0-EDCA213F9C6C}"/>
                  </a:ext>
                </a:extLst>
              </p:cNvPr>
              <p:cNvSpPr txBox="1"/>
              <p:nvPr/>
            </p:nvSpPr>
            <p:spPr>
              <a:xfrm>
                <a:off x="8199367" y="1229984"/>
                <a:ext cx="225991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0.1nm/s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A187EB-4187-41E9-81C0-EDCA213F9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367" y="1229984"/>
                <a:ext cx="2259910" cy="381515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7A5DDE-8188-40BF-BF24-4B7609FB29D6}"/>
              </a:ext>
            </a:extLst>
          </p:cNvPr>
          <p:cNvSpPr txBox="1"/>
          <p:nvPr/>
        </p:nvSpPr>
        <p:spPr>
          <a:xfrm>
            <a:off x="1023731" y="3244332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[MAPK-PP]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D7C9D-C741-4B1B-8FB3-0676F8784356}"/>
              </a:ext>
            </a:extLst>
          </p:cNvPr>
          <p:cNvSpPr txBox="1"/>
          <p:nvPr/>
        </p:nvSpPr>
        <p:spPr>
          <a:xfrm>
            <a:off x="4194312" y="5257850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(s)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59A9B-CAA3-494D-A896-05BC6ECA37E6}"/>
              </a:ext>
            </a:extLst>
          </p:cNvPr>
          <p:cNvSpPr txBox="1"/>
          <p:nvPr/>
        </p:nvSpPr>
        <p:spPr>
          <a:xfrm>
            <a:off x="9506598" y="5223992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93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Mauricio Pacheco Gutierrez</dc:creator>
  <cp:lastModifiedBy>Daniel Mauricio Pacheco Gutierrez</cp:lastModifiedBy>
  <cp:revision>1</cp:revision>
  <dcterms:created xsi:type="dcterms:W3CDTF">2018-11-14T21:04:30Z</dcterms:created>
  <dcterms:modified xsi:type="dcterms:W3CDTF">2018-11-14T21:33:14Z</dcterms:modified>
</cp:coreProperties>
</file>