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0" r:id="rId18"/>
    <p:sldId id="272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B0DAF-3A94-4346-8DE8-7B0EE28BD3BC}" v="2" dt="2023-04-03T23:08:15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ickett" userId="fbdb785d-5c91-4bd8-878b-5fab50e83730" providerId="ADAL" clId="{13EB0DAF-3A94-4346-8DE8-7B0EE28BD3BC}"/>
    <pc:docChg chg="undo redo custSel addSld delSld modSld">
      <pc:chgData name="Daniel Pickett" userId="fbdb785d-5c91-4bd8-878b-5fab50e83730" providerId="ADAL" clId="{13EB0DAF-3A94-4346-8DE8-7B0EE28BD3BC}" dt="2023-04-17T21:55:11.264" v="20255" actId="20577"/>
      <pc:docMkLst>
        <pc:docMk/>
      </pc:docMkLst>
      <pc:sldChg chg="modSp mod">
        <pc:chgData name="Daniel Pickett" userId="fbdb785d-5c91-4bd8-878b-5fab50e83730" providerId="ADAL" clId="{13EB0DAF-3A94-4346-8DE8-7B0EE28BD3BC}" dt="2023-04-03T23:17:27.669" v="3777" actId="114"/>
        <pc:sldMkLst>
          <pc:docMk/>
          <pc:sldMk cId="3052720713" sldId="257"/>
        </pc:sldMkLst>
        <pc:spChg chg="mod">
          <ac:chgData name="Daniel Pickett" userId="fbdb785d-5c91-4bd8-878b-5fab50e83730" providerId="ADAL" clId="{13EB0DAF-3A94-4346-8DE8-7B0EE28BD3BC}" dt="2023-04-03T23:17:27.669" v="3777" actId="114"/>
          <ac:spMkLst>
            <pc:docMk/>
            <pc:sldMk cId="3052720713" sldId="257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03T21:37:46.445" v="672" actId="255"/>
          <ac:spMkLst>
            <pc:docMk/>
            <pc:sldMk cId="3052720713" sldId="257"/>
            <ac:spMk id="3" creationId="{06369564-8C82-3131-1B82-F67595DC7542}"/>
          </ac:spMkLst>
        </pc:spChg>
      </pc:sldChg>
      <pc:sldChg chg="delSp modSp add mod">
        <pc:chgData name="Daniel Pickett" userId="fbdb785d-5c91-4bd8-878b-5fab50e83730" providerId="ADAL" clId="{13EB0DAF-3A94-4346-8DE8-7B0EE28BD3BC}" dt="2023-04-10T21:11:38.416" v="18005" actId="14100"/>
        <pc:sldMkLst>
          <pc:docMk/>
          <pc:sldMk cId="3984683439" sldId="258"/>
        </pc:sldMkLst>
        <pc:spChg chg="mod">
          <ac:chgData name="Daniel Pickett" userId="fbdb785d-5c91-4bd8-878b-5fab50e83730" providerId="ADAL" clId="{13EB0DAF-3A94-4346-8DE8-7B0EE28BD3BC}" dt="2023-04-03T23:17:25.151" v="3776" actId="114"/>
          <ac:spMkLst>
            <pc:docMk/>
            <pc:sldMk cId="3984683439" sldId="258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0T21:11:38.416" v="18005" actId="14100"/>
          <ac:spMkLst>
            <pc:docMk/>
            <pc:sldMk cId="3984683439" sldId="258"/>
            <ac:spMk id="3" creationId="{06369564-8C82-3131-1B82-F67595DC7542}"/>
          </ac:spMkLst>
        </pc:spChg>
        <pc:spChg chg="del">
          <ac:chgData name="Daniel Pickett" userId="fbdb785d-5c91-4bd8-878b-5fab50e83730" providerId="ADAL" clId="{13EB0DAF-3A94-4346-8DE8-7B0EE28BD3BC}" dt="2023-04-03T22:19:59.856" v="2291" actId="478"/>
          <ac:spMkLst>
            <pc:docMk/>
            <pc:sldMk cId="3984683439" sldId="258"/>
            <ac:spMk id="8" creationId="{7C7610F3-1354-F448-595F-41B1D48BC666}"/>
          </ac:spMkLst>
        </pc:spChg>
        <pc:picChg chg="del">
          <ac:chgData name="Daniel Pickett" userId="fbdb785d-5c91-4bd8-878b-5fab50e83730" providerId="ADAL" clId="{13EB0DAF-3A94-4346-8DE8-7B0EE28BD3BC}" dt="2023-04-03T21:21:23.638" v="153" actId="478"/>
          <ac:picMkLst>
            <pc:docMk/>
            <pc:sldMk cId="3984683439" sldId="258"/>
            <ac:picMk id="7" creationId="{720F03EF-7755-A46C-E176-0203771207E5}"/>
          </ac:picMkLst>
        </pc:picChg>
      </pc:sldChg>
      <pc:sldChg chg="delSp modSp add del mod">
        <pc:chgData name="Daniel Pickett" userId="fbdb785d-5c91-4bd8-878b-5fab50e83730" providerId="ADAL" clId="{13EB0DAF-3A94-4346-8DE8-7B0EE28BD3BC}" dt="2023-04-03T21:40:39.396" v="689" actId="47"/>
        <pc:sldMkLst>
          <pc:docMk/>
          <pc:sldMk cId="1064969660" sldId="259"/>
        </pc:sldMkLst>
        <pc:spChg chg="mod">
          <ac:chgData name="Daniel Pickett" userId="fbdb785d-5c91-4bd8-878b-5fab50e83730" providerId="ADAL" clId="{13EB0DAF-3A94-4346-8DE8-7B0EE28BD3BC}" dt="2023-04-03T21:40:28.564" v="687" actId="20577"/>
          <ac:spMkLst>
            <pc:docMk/>
            <pc:sldMk cId="1064969660" sldId="259"/>
            <ac:spMk id="2" creationId="{81853046-1F66-9CE4-6DDA-732379D0225E}"/>
          </ac:spMkLst>
        </pc:spChg>
        <pc:picChg chg="del">
          <ac:chgData name="Daniel Pickett" userId="fbdb785d-5c91-4bd8-878b-5fab50e83730" providerId="ADAL" clId="{13EB0DAF-3A94-4346-8DE8-7B0EE28BD3BC}" dt="2023-04-03T21:40:30.977" v="688" actId="478"/>
          <ac:picMkLst>
            <pc:docMk/>
            <pc:sldMk cId="1064969660" sldId="259"/>
            <ac:picMk id="7" creationId="{720F03EF-7755-A46C-E176-0203771207E5}"/>
          </ac:picMkLst>
        </pc:picChg>
      </pc:sldChg>
      <pc:sldChg chg="delSp modSp add mod">
        <pc:chgData name="Daniel Pickett" userId="fbdb785d-5c91-4bd8-878b-5fab50e83730" providerId="ADAL" clId="{13EB0DAF-3A94-4346-8DE8-7B0EE28BD3BC}" dt="2023-04-12T18:49:44.402" v="20077" actId="14100"/>
        <pc:sldMkLst>
          <pc:docMk/>
          <pc:sldMk cId="3599343211" sldId="259"/>
        </pc:sldMkLst>
        <pc:spChg chg="mod">
          <ac:chgData name="Daniel Pickett" userId="fbdb785d-5c91-4bd8-878b-5fab50e83730" providerId="ADAL" clId="{13EB0DAF-3A94-4346-8DE8-7B0EE28BD3BC}" dt="2023-04-03T23:17:22.498" v="3775" actId="114"/>
          <ac:spMkLst>
            <pc:docMk/>
            <pc:sldMk cId="3599343211" sldId="259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18:49:44.402" v="20077" actId="14100"/>
          <ac:spMkLst>
            <pc:docMk/>
            <pc:sldMk cId="3599343211" sldId="259"/>
            <ac:spMk id="3" creationId="{06369564-8C82-3131-1B82-F67595DC7542}"/>
          </ac:spMkLst>
        </pc:spChg>
        <pc:spChg chg="del">
          <ac:chgData name="Daniel Pickett" userId="fbdb785d-5c91-4bd8-878b-5fab50e83730" providerId="ADAL" clId="{13EB0DAF-3A94-4346-8DE8-7B0EE28BD3BC}" dt="2023-04-03T22:20:02.448" v="2292" actId="478"/>
          <ac:spMkLst>
            <pc:docMk/>
            <pc:sldMk cId="3599343211" sldId="259"/>
            <ac:spMk id="8" creationId="{7C7610F3-1354-F448-595F-41B1D48BC666}"/>
          </ac:spMkLst>
        </pc:spChg>
      </pc:sldChg>
      <pc:sldChg chg="delSp modSp add mod">
        <pc:chgData name="Daniel Pickett" userId="fbdb785d-5c91-4bd8-878b-5fab50e83730" providerId="ADAL" clId="{13EB0DAF-3A94-4346-8DE8-7B0EE28BD3BC}" dt="2023-04-12T19:25:04.393" v="20149" actId="20577"/>
        <pc:sldMkLst>
          <pc:docMk/>
          <pc:sldMk cId="1122127303" sldId="260"/>
        </pc:sldMkLst>
        <pc:spChg chg="mod">
          <ac:chgData name="Daniel Pickett" userId="fbdb785d-5c91-4bd8-878b-5fab50e83730" providerId="ADAL" clId="{13EB0DAF-3A94-4346-8DE8-7B0EE28BD3BC}" dt="2023-04-03T23:17:20.309" v="3774" actId="114"/>
          <ac:spMkLst>
            <pc:docMk/>
            <pc:sldMk cId="1122127303" sldId="260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19:25:04.393" v="20149" actId="20577"/>
          <ac:spMkLst>
            <pc:docMk/>
            <pc:sldMk cId="1122127303" sldId="260"/>
            <ac:spMk id="3" creationId="{06369564-8C82-3131-1B82-F67595DC7542}"/>
          </ac:spMkLst>
        </pc:spChg>
        <pc:spChg chg="del">
          <ac:chgData name="Daniel Pickett" userId="fbdb785d-5c91-4bd8-878b-5fab50e83730" providerId="ADAL" clId="{13EB0DAF-3A94-4346-8DE8-7B0EE28BD3BC}" dt="2023-04-03T22:20:04.077" v="2293" actId="478"/>
          <ac:spMkLst>
            <pc:docMk/>
            <pc:sldMk cId="1122127303" sldId="260"/>
            <ac:spMk id="8" creationId="{7C7610F3-1354-F448-595F-41B1D48BC666}"/>
          </ac:spMkLst>
        </pc:spChg>
      </pc:sldChg>
      <pc:sldChg chg="modSp add mod">
        <pc:chgData name="Daniel Pickett" userId="fbdb785d-5c91-4bd8-878b-5fab50e83730" providerId="ADAL" clId="{13EB0DAF-3A94-4346-8DE8-7B0EE28BD3BC}" dt="2023-04-12T19:30:12.242" v="20173" actId="20577"/>
        <pc:sldMkLst>
          <pc:docMk/>
          <pc:sldMk cId="952286048" sldId="261"/>
        </pc:sldMkLst>
        <pc:spChg chg="mod">
          <ac:chgData name="Daniel Pickett" userId="fbdb785d-5c91-4bd8-878b-5fab50e83730" providerId="ADAL" clId="{13EB0DAF-3A94-4346-8DE8-7B0EE28BD3BC}" dt="2023-04-03T23:17:39.099" v="3778" actId="114"/>
          <ac:spMkLst>
            <pc:docMk/>
            <pc:sldMk cId="952286048" sldId="261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19:30:12.242" v="20173" actId="20577"/>
          <ac:spMkLst>
            <pc:docMk/>
            <pc:sldMk cId="952286048" sldId="261"/>
            <ac:spMk id="3" creationId="{06369564-8C82-3131-1B82-F67595DC7542}"/>
          </ac:spMkLst>
        </pc:spChg>
      </pc:sldChg>
      <pc:sldChg chg="modSp add mod">
        <pc:chgData name="Daniel Pickett" userId="fbdb785d-5c91-4bd8-878b-5fab50e83730" providerId="ADAL" clId="{13EB0DAF-3A94-4346-8DE8-7B0EE28BD3BC}" dt="2023-04-06T01:01:07.854" v="7614" actId="20577"/>
        <pc:sldMkLst>
          <pc:docMk/>
          <pc:sldMk cId="2043774801" sldId="262"/>
        </pc:sldMkLst>
        <pc:spChg chg="mod">
          <ac:chgData name="Daniel Pickett" userId="fbdb785d-5c91-4bd8-878b-5fab50e83730" providerId="ADAL" clId="{13EB0DAF-3A94-4346-8DE8-7B0EE28BD3BC}" dt="2023-04-03T23:17:16.173" v="3773" actId="114"/>
          <ac:spMkLst>
            <pc:docMk/>
            <pc:sldMk cId="2043774801" sldId="262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06T01:01:07.854" v="7614" actId="20577"/>
          <ac:spMkLst>
            <pc:docMk/>
            <pc:sldMk cId="2043774801" sldId="262"/>
            <ac:spMk id="3" creationId="{06369564-8C82-3131-1B82-F67595DC7542}"/>
          </ac:spMkLst>
        </pc:spChg>
      </pc:sldChg>
      <pc:sldChg chg="modSp add mod">
        <pc:chgData name="Daniel Pickett" userId="fbdb785d-5c91-4bd8-878b-5fab50e83730" providerId="ADAL" clId="{13EB0DAF-3A94-4346-8DE8-7B0EE28BD3BC}" dt="2023-04-05T23:53:32.271" v="5501" actId="20577"/>
        <pc:sldMkLst>
          <pc:docMk/>
          <pc:sldMk cId="1526515116" sldId="263"/>
        </pc:sldMkLst>
        <pc:spChg chg="mod">
          <ac:chgData name="Daniel Pickett" userId="fbdb785d-5c91-4bd8-878b-5fab50e83730" providerId="ADAL" clId="{13EB0DAF-3A94-4346-8DE8-7B0EE28BD3BC}" dt="2023-04-05T23:00:03.982" v="4430" actId="20577"/>
          <ac:spMkLst>
            <pc:docMk/>
            <pc:sldMk cId="1526515116" sldId="263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05T23:53:32.271" v="5501" actId="20577"/>
          <ac:spMkLst>
            <pc:docMk/>
            <pc:sldMk cId="1526515116" sldId="263"/>
            <ac:spMk id="3" creationId="{06369564-8C82-3131-1B82-F67595DC7542}"/>
          </ac:spMkLst>
        </pc:spChg>
      </pc:sldChg>
      <pc:sldChg chg="addSp delSp modSp add mod setBg">
        <pc:chgData name="Daniel Pickett" userId="fbdb785d-5c91-4bd8-878b-5fab50e83730" providerId="ADAL" clId="{13EB0DAF-3A94-4346-8DE8-7B0EE28BD3BC}" dt="2023-04-06T00:23:38.694" v="6171" actId="20577"/>
        <pc:sldMkLst>
          <pc:docMk/>
          <pc:sldMk cId="2440443087" sldId="264"/>
        </pc:sldMkLst>
        <pc:spChg chg="mod">
          <ac:chgData name="Daniel Pickett" userId="fbdb785d-5c91-4bd8-878b-5fab50e83730" providerId="ADAL" clId="{13EB0DAF-3A94-4346-8DE8-7B0EE28BD3BC}" dt="2023-04-06T00:06:03.011" v="5892" actId="26606"/>
          <ac:spMkLst>
            <pc:docMk/>
            <pc:sldMk cId="2440443087" sldId="264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06T00:23:38.694" v="6171" actId="20577"/>
          <ac:spMkLst>
            <pc:docMk/>
            <pc:sldMk cId="2440443087" sldId="264"/>
            <ac:spMk id="3" creationId="{06369564-8C82-3131-1B82-F67595DC7542}"/>
          </ac:spMkLst>
        </pc:spChg>
        <pc:spChg chg="add del">
          <ac:chgData name="Daniel Pickett" userId="fbdb785d-5c91-4bd8-878b-5fab50e83730" providerId="ADAL" clId="{13EB0DAF-3A94-4346-8DE8-7B0EE28BD3BC}" dt="2023-04-06T00:06:03.011" v="5892" actId="26606"/>
          <ac:spMkLst>
            <pc:docMk/>
            <pc:sldMk cId="2440443087" sldId="264"/>
            <ac:spMk id="11" creationId="{6A28A739-9732-461A-A853-1E4989EFF7D1}"/>
          </ac:spMkLst>
        </pc:spChg>
        <pc:spChg chg="add del">
          <ac:chgData name="Daniel Pickett" userId="fbdb785d-5c91-4bd8-878b-5fab50e83730" providerId="ADAL" clId="{13EB0DAF-3A94-4346-8DE8-7B0EE28BD3BC}" dt="2023-04-06T00:04:17.563" v="5839" actId="26606"/>
          <ac:spMkLst>
            <pc:docMk/>
            <pc:sldMk cId="2440443087" sldId="264"/>
            <ac:spMk id="12" creationId="{4F8E18AC-903E-4B46-8CC0-FE20E612CE37}"/>
          </ac:spMkLst>
        </pc:spChg>
        <pc:spChg chg="add del">
          <ac:chgData name="Daniel Pickett" userId="fbdb785d-5c91-4bd8-878b-5fab50e83730" providerId="ADAL" clId="{13EB0DAF-3A94-4346-8DE8-7B0EE28BD3BC}" dt="2023-04-06T00:06:03.011" v="5892" actId="26606"/>
          <ac:spMkLst>
            <pc:docMk/>
            <pc:sldMk cId="2440443087" sldId="264"/>
            <ac:spMk id="13" creationId="{7110C6A7-D16B-4C77-8E1C-AD3F05B5A249}"/>
          </ac:spMkLst>
        </pc:spChg>
        <pc:spChg chg="add del">
          <ac:chgData name="Daniel Pickett" userId="fbdb785d-5c91-4bd8-878b-5fab50e83730" providerId="ADAL" clId="{13EB0DAF-3A94-4346-8DE8-7B0EE28BD3BC}" dt="2023-04-06T00:04:17.563" v="5839" actId="26606"/>
          <ac:spMkLst>
            <pc:docMk/>
            <pc:sldMk cId="2440443087" sldId="264"/>
            <ac:spMk id="14" creationId="{3DEE38FB-0763-470C-8A5E-44456B5130D7}"/>
          </ac:spMkLst>
        </pc:spChg>
        <pc:spChg chg="add del">
          <ac:chgData name="Daniel Pickett" userId="fbdb785d-5c91-4bd8-878b-5fab50e83730" providerId="ADAL" clId="{13EB0DAF-3A94-4346-8DE8-7B0EE28BD3BC}" dt="2023-04-06T00:04:17.563" v="5839" actId="26606"/>
          <ac:spMkLst>
            <pc:docMk/>
            <pc:sldMk cId="2440443087" sldId="264"/>
            <ac:spMk id="16" creationId="{F1D6E6C0-11C7-4A38-BD12-80741960B53C}"/>
          </ac:spMkLst>
        </pc:spChg>
        <pc:spChg chg="add del">
          <ac:chgData name="Daniel Pickett" userId="fbdb785d-5c91-4bd8-878b-5fab50e83730" providerId="ADAL" clId="{13EB0DAF-3A94-4346-8DE8-7B0EE28BD3BC}" dt="2023-04-06T00:06:03.011" v="5892" actId="26606"/>
          <ac:spMkLst>
            <pc:docMk/>
            <pc:sldMk cId="2440443087" sldId="264"/>
            <ac:spMk id="26" creationId="{170F1B99-B713-43B1-8E57-B88FEE6FE09B}"/>
          </ac:spMkLst>
        </pc:spChg>
        <pc:spChg chg="add del">
          <ac:chgData name="Daniel Pickett" userId="fbdb785d-5c91-4bd8-878b-5fab50e83730" providerId="ADAL" clId="{13EB0DAF-3A94-4346-8DE8-7B0EE28BD3BC}" dt="2023-04-06T00:06:03.011" v="5892" actId="26606"/>
          <ac:spMkLst>
            <pc:docMk/>
            <pc:sldMk cId="2440443087" sldId="264"/>
            <ac:spMk id="28" creationId="{A9A446E8-F042-49A3-AA02-3FF2F236B1B9}"/>
          </ac:spMkLst>
        </pc:spChg>
        <pc:grpChg chg="add del">
          <ac:chgData name="Daniel Pickett" userId="fbdb785d-5c91-4bd8-878b-5fab50e83730" providerId="ADAL" clId="{13EB0DAF-3A94-4346-8DE8-7B0EE28BD3BC}" dt="2023-04-06T00:06:03.011" v="5892" actId="26606"/>
          <ac:grpSpMkLst>
            <pc:docMk/>
            <pc:sldMk cId="2440443087" sldId="264"/>
            <ac:grpSpMk id="15" creationId="{147F989C-8016-4A7A-872B-625A48589FA2}"/>
          </ac:grpSpMkLst>
        </pc:grpChg>
        <pc:grpChg chg="add del">
          <ac:chgData name="Daniel Pickett" userId="fbdb785d-5c91-4bd8-878b-5fab50e83730" providerId="ADAL" clId="{13EB0DAF-3A94-4346-8DE8-7B0EE28BD3BC}" dt="2023-04-06T00:04:17.563" v="5839" actId="26606"/>
          <ac:grpSpMkLst>
            <pc:docMk/>
            <pc:sldMk cId="2440443087" sldId="264"/>
            <ac:grpSpMk id="18" creationId="{2B16E781-E64A-4007-B0F1-5A50135A4276}"/>
          </ac:grpSpMkLst>
        </pc:grpChg>
        <pc:picChg chg="add del mod">
          <ac:chgData name="Daniel Pickett" userId="fbdb785d-5c91-4bd8-878b-5fab50e83730" providerId="ADAL" clId="{13EB0DAF-3A94-4346-8DE8-7B0EE28BD3BC}" dt="2023-04-06T00:03:47.109" v="5820" actId="22"/>
          <ac:picMkLst>
            <pc:docMk/>
            <pc:sldMk cId="2440443087" sldId="264"/>
            <ac:picMk id="5" creationId="{A46DBB2C-4C47-7CD7-5B25-931111576823}"/>
          </ac:picMkLst>
        </pc:picChg>
        <pc:picChg chg="add mod">
          <ac:chgData name="Daniel Pickett" userId="fbdb785d-5c91-4bd8-878b-5fab50e83730" providerId="ADAL" clId="{13EB0DAF-3A94-4346-8DE8-7B0EE28BD3BC}" dt="2023-04-06T00:08:38.925" v="5955" actId="14100"/>
          <ac:picMkLst>
            <pc:docMk/>
            <pc:sldMk cId="2440443087" sldId="264"/>
            <ac:picMk id="7" creationId="{0E1558EF-8839-82A5-637D-BE023D552285}"/>
          </ac:picMkLst>
        </pc:picChg>
        <pc:picChg chg="add del mod ord">
          <ac:chgData name="Daniel Pickett" userId="fbdb785d-5c91-4bd8-878b-5fab50e83730" providerId="ADAL" clId="{13EB0DAF-3A94-4346-8DE8-7B0EE28BD3BC}" dt="2023-04-06T00:06:43.016" v="5906" actId="478"/>
          <ac:picMkLst>
            <pc:docMk/>
            <pc:sldMk cId="2440443087" sldId="264"/>
            <ac:picMk id="9" creationId="{52AC16D9-4B62-D3D2-9EDB-8250783CA569}"/>
          </ac:picMkLst>
        </pc:picChg>
        <pc:picChg chg="add del">
          <ac:chgData name="Daniel Pickett" userId="fbdb785d-5c91-4bd8-878b-5fab50e83730" providerId="ADAL" clId="{13EB0DAF-3A94-4346-8DE8-7B0EE28BD3BC}" dt="2023-04-06T00:06:03.011" v="5892" actId="26606"/>
          <ac:picMkLst>
            <pc:docMk/>
            <pc:sldMk cId="2440443087" sldId="264"/>
            <ac:picMk id="30" creationId="{8DF2F6D9-C508-4D35-92B7-1550771658C6}"/>
          </ac:picMkLst>
        </pc:picChg>
      </pc:sldChg>
      <pc:sldChg chg="delSp modSp add mod">
        <pc:chgData name="Daniel Pickett" userId="fbdb785d-5c91-4bd8-878b-5fab50e83730" providerId="ADAL" clId="{13EB0DAF-3A94-4346-8DE8-7B0EE28BD3BC}" dt="2023-04-06T00:14:01.083" v="6108" actId="207"/>
        <pc:sldMkLst>
          <pc:docMk/>
          <pc:sldMk cId="4043716693" sldId="265"/>
        </pc:sldMkLst>
        <pc:spChg chg="mod">
          <ac:chgData name="Daniel Pickett" userId="fbdb785d-5c91-4bd8-878b-5fab50e83730" providerId="ADAL" clId="{13EB0DAF-3A94-4346-8DE8-7B0EE28BD3BC}" dt="2023-04-06T00:14:01.083" v="6108" actId="207"/>
          <ac:spMkLst>
            <pc:docMk/>
            <pc:sldMk cId="4043716693" sldId="265"/>
            <ac:spMk id="3" creationId="{06369564-8C82-3131-1B82-F67595DC7542}"/>
          </ac:spMkLst>
        </pc:spChg>
        <pc:picChg chg="del">
          <ac:chgData name="Daniel Pickett" userId="fbdb785d-5c91-4bd8-878b-5fab50e83730" providerId="ADAL" clId="{13EB0DAF-3A94-4346-8DE8-7B0EE28BD3BC}" dt="2023-04-06T00:06:25.957" v="5896" actId="478"/>
          <ac:picMkLst>
            <pc:docMk/>
            <pc:sldMk cId="4043716693" sldId="265"/>
            <ac:picMk id="7" creationId="{0E1558EF-8839-82A5-637D-BE023D552285}"/>
          </ac:picMkLst>
        </pc:picChg>
        <pc:picChg chg="mod">
          <ac:chgData name="Daniel Pickett" userId="fbdb785d-5c91-4bd8-878b-5fab50e83730" providerId="ADAL" clId="{13EB0DAF-3A94-4346-8DE8-7B0EE28BD3BC}" dt="2023-04-06T00:08:33.309" v="5954" actId="14100"/>
          <ac:picMkLst>
            <pc:docMk/>
            <pc:sldMk cId="4043716693" sldId="265"/>
            <ac:picMk id="9" creationId="{52AC16D9-4B62-D3D2-9EDB-8250783CA569}"/>
          </ac:picMkLst>
        </pc:picChg>
      </pc:sldChg>
      <pc:sldChg chg="addSp delSp modSp add mod">
        <pc:chgData name="Daniel Pickett" userId="fbdb785d-5c91-4bd8-878b-5fab50e83730" providerId="ADAL" clId="{13EB0DAF-3A94-4346-8DE8-7B0EE28BD3BC}" dt="2023-04-08T16:19:02.622" v="8398" actId="20577"/>
        <pc:sldMkLst>
          <pc:docMk/>
          <pc:sldMk cId="735857891" sldId="266"/>
        </pc:sldMkLst>
        <pc:spChg chg="mod">
          <ac:chgData name="Daniel Pickett" userId="fbdb785d-5c91-4bd8-878b-5fab50e83730" providerId="ADAL" clId="{13EB0DAF-3A94-4346-8DE8-7B0EE28BD3BC}" dt="2023-04-08T16:19:02.622" v="8398" actId="20577"/>
          <ac:spMkLst>
            <pc:docMk/>
            <pc:sldMk cId="735857891" sldId="266"/>
            <ac:spMk id="3" creationId="{06369564-8C82-3131-1B82-F67595DC7542}"/>
          </ac:spMkLst>
        </pc:spChg>
        <pc:picChg chg="add mod">
          <ac:chgData name="Daniel Pickett" userId="fbdb785d-5c91-4bd8-878b-5fab50e83730" providerId="ADAL" clId="{13EB0DAF-3A94-4346-8DE8-7B0EE28BD3BC}" dt="2023-04-08T15:34:02.326" v="7967" actId="1036"/>
          <ac:picMkLst>
            <pc:docMk/>
            <pc:sldMk cId="735857891" sldId="266"/>
            <ac:picMk id="5" creationId="{96301E93-E284-35FE-91C1-0BC9FFF2DC2D}"/>
          </ac:picMkLst>
        </pc:picChg>
        <pc:picChg chg="del">
          <ac:chgData name="Daniel Pickett" userId="fbdb785d-5c91-4bd8-878b-5fab50e83730" providerId="ADAL" clId="{13EB0DAF-3A94-4346-8DE8-7B0EE28BD3BC}" dt="2023-04-06T00:16:08.558" v="6125" actId="478"/>
          <ac:picMkLst>
            <pc:docMk/>
            <pc:sldMk cId="735857891" sldId="266"/>
            <ac:picMk id="9" creationId="{52AC16D9-4B62-D3D2-9EDB-8250783CA569}"/>
          </ac:picMkLst>
        </pc:picChg>
      </pc:sldChg>
      <pc:sldChg chg="addSp delSp modSp add mod">
        <pc:chgData name="Daniel Pickett" userId="fbdb785d-5c91-4bd8-878b-5fab50e83730" providerId="ADAL" clId="{13EB0DAF-3A94-4346-8DE8-7B0EE28BD3BC}" dt="2023-04-12T21:01:11.281" v="20210" actId="114"/>
        <pc:sldMkLst>
          <pc:docMk/>
          <pc:sldMk cId="3295083164" sldId="267"/>
        </pc:sldMkLst>
        <pc:spChg chg="mod">
          <ac:chgData name="Daniel Pickett" userId="fbdb785d-5c91-4bd8-878b-5fab50e83730" providerId="ADAL" clId="{13EB0DAF-3A94-4346-8DE8-7B0EE28BD3BC}" dt="2023-04-12T21:01:11.281" v="20210" actId="114"/>
          <ac:spMkLst>
            <pc:docMk/>
            <pc:sldMk cId="3295083164" sldId="267"/>
            <ac:spMk id="3" creationId="{06369564-8C82-3131-1B82-F67595DC7542}"/>
          </ac:spMkLst>
        </pc:spChg>
        <pc:picChg chg="add del mod">
          <ac:chgData name="Daniel Pickett" userId="fbdb785d-5c91-4bd8-878b-5fab50e83730" providerId="ADAL" clId="{13EB0DAF-3A94-4346-8DE8-7B0EE28BD3BC}" dt="2023-04-06T00:52:24.837" v="7201"/>
          <ac:picMkLst>
            <pc:docMk/>
            <pc:sldMk cId="3295083164" sldId="267"/>
            <ac:picMk id="4" creationId="{60BAB17E-2E94-825B-965D-8F346AADBB69}"/>
          </ac:picMkLst>
        </pc:picChg>
        <pc:picChg chg="del">
          <ac:chgData name="Daniel Pickett" userId="fbdb785d-5c91-4bd8-878b-5fab50e83730" providerId="ADAL" clId="{13EB0DAF-3A94-4346-8DE8-7B0EE28BD3BC}" dt="2023-04-06T00:32:09.485" v="6442" actId="478"/>
          <ac:picMkLst>
            <pc:docMk/>
            <pc:sldMk cId="3295083164" sldId="267"/>
            <ac:picMk id="5" creationId="{96301E93-E284-35FE-91C1-0BC9FFF2DC2D}"/>
          </ac:picMkLst>
        </pc:picChg>
      </pc:sldChg>
      <pc:sldChg chg="new del">
        <pc:chgData name="Daniel Pickett" userId="fbdb785d-5c91-4bd8-878b-5fab50e83730" providerId="ADAL" clId="{13EB0DAF-3A94-4346-8DE8-7B0EE28BD3BC}" dt="2023-04-08T15:28:31.797" v="7750" actId="680"/>
        <pc:sldMkLst>
          <pc:docMk/>
          <pc:sldMk cId="1787545868" sldId="268"/>
        </pc:sldMkLst>
      </pc:sldChg>
      <pc:sldChg chg="modSp add mod">
        <pc:chgData name="Daniel Pickett" userId="fbdb785d-5c91-4bd8-878b-5fab50e83730" providerId="ADAL" clId="{13EB0DAF-3A94-4346-8DE8-7B0EE28BD3BC}" dt="2023-04-12T22:40:35.113" v="20213" actId="20577"/>
        <pc:sldMkLst>
          <pc:docMk/>
          <pc:sldMk cId="1983955376" sldId="268"/>
        </pc:sldMkLst>
        <pc:spChg chg="mod">
          <ac:chgData name="Daniel Pickett" userId="fbdb785d-5c91-4bd8-878b-5fab50e83730" providerId="ADAL" clId="{13EB0DAF-3A94-4346-8DE8-7B0EE28BD3BC}" dt="2023-04-08T15:28:40.998" v="7790" actId="20577"/>
          <ac:spMkLst>
            <pc:docMk/>
            <pc:sldMk cId="1983955376" sldId="268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22:40:35.113" v="20213" actId="20577"/>
          <ac:spMkLst>
            <pc:docMk/>
            <pc:sldMk cId="1983955376" sldId="268"/>
            <ac:spMk id="3" creationId="{06369564-8C82-3131-1B82-F67595DC7542}"/>
          </ac:spMkLst>
        </pc:spChg>
      </pc:sldChg>
      <pc:sldChg chg="addSp delSp modSp add mod">
        <pc:chgData name="Daniel Pickett" userId="fbdb785d-5c91-4bd8-878b-5fab50e83730" providerId="ADAL" clId="{13EB0DAF-3A94-4346-8DE8-7B0EE28BD3BC}" dt="2023-04-10T18:18:23.957" v="13935" actId="20577"/>
        <pc:sldMkLst>
          <pc:docMk/>
          <pc:sldMk cId="776474480" sldId="269"/>
        </pc:sldMkLst>
        <pc:spChg chg="mod">
          <ac:chgData name="Daniel Pickett" userId="fbdb785d-5c91-4bd8-878b-5fab50e83730" providerId="ADAL" clId="{13EB0DAF-3A94-4346-8DE8-7B0EE28BD3BC}" dt="2023-04-08T16:35:29.060" v="8897" actId="20577"/>
          <ac:spMkLst>
            <pc:docMk/>
            <pc:sldMk cId="776474480" sldId="269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0T18:18:23.957" v="13935" actId="20577"/>
          <ac:spMkLst>
            <pc:docMk/>
            <pc:sldMk cId="776474480" sldId="269"/>
            <ac:spMk id="3" creationId="{06369564-8C82-3131-1B82-F67595DC7542}"/>
          </ac:spMkLst>
        </pc:spChg>
        <pc:spChg chg="add del">
          <ac:chgData name="Daniel Pickett" userId="fbdb785d-5c91-4bd8-878b-5fab50e83730" providerId="ADAL" clId="{13EB0DAF-3A94-4346-8DE8-7B0EE28BD3BC}" dt="2023-04-08T16:47:36.632" v="9209"/>
          <ac:spMkLst>
            <pc:docMk/>
            <pc:sldMk cId="776474480" sldId="269"/>
            <ac:spMk id="4" creationId="{628FFBAA-4EC1-1A23-D7C1-829EDAACDA44}"/>
          </ac:spMkLst>
        </pc:spChg>
        <pc:spChg chg="add del">
          <ac:chgData name="Daniel Pickett" userId="fbdb785d-5c91-4bd8-878b-5fab50e83730" providerId="ADAL" clId="{13EB0DAF-3A94-4346-8DE8-7B0EE28BD3BC}" dt="2023-04-08T16:47:48.479" v="9211"/>
          <ac:spMkLst>
            <pc:docMk/>
            <pc:sldMk cId="776474480" sldId="269"/>
            <ac:spMk id="5" creationId="{F3E16822-65D6-52BF-0FC6-C6CC1743EC66}"/>
          </ac:spMkLst>
        </pc:spChg>
      </pc:sldChg>
      <pc:sldChg chg="addSp delSp modSp add mod">
        <pc:chgData name="Daniel Pickett" userId="fbdb785d-5c91-4bd8-878b-5fab50e83730" providerId="ADAL" clId="{13EB0DAF-3A94-4346-8DE8-7B0EE28BD3BC}" dt="2023-04-10T18:52:18.607" v="14796" actId="20577"/>
        <pc:sldMkLst>
          <pc:docMk/>
          <pc:sldMk cId="296149729" sldId="270"/>
        </pc:sldMkLst>
        <pc:spChg chg="mod">
          <ac:chgData name="Daniel Pickett" userId="fbdb785d-5c91-4bd8-878b-5fab50e83730" providerId="ADAL" clId="{13EB0DAF-3A94-4346-8DE8-7B0EE28BD3BC}" dt="2023-04-10T18:52:18.607" v="14796" actId="20577"/>
          <ac:spMkLst>
            <pc:docMk/>
            <pc:sldMk cId="296149729" sldId="270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09T00:24:58.979" v="10786" actId="207"/>
          <ac:spMkLst>
            <pc:docMk/>
            <pc:sldMk cId="296149729" sldId="270"/>
            <ac:spMk id="3" creationId="{06369564-8C82-3131-1B82-F67595DC7542}"/>
          </ac:spMkLst>
        </pc:spChg>
        <pc:spChg chg="add del">
          <ac:chgData name="Daniel Pickett" userId="fbdb785d-5c91-4bd8-878b-5fab50e83730" providerId="ADAL" clId="{13EB0DAF-3A94-4346-8DE8-7B0EE28BD3BC}" dt="2023-04-09T17:09:51.237" v="11896" actId="22"/>
          <ac:spMkLst>
            <pc:docMk/>
            <pc:sldMk cId="296149729" sldId="270"/>
            <ac:spMk id="11" creationId="{12079455-616E-5182-0D2B-EA701CC75FC9}"/>
          </ac:spMkLst>
        </pc:spChg>
        <pc:spChg chg="add del">
          <ac:chgData name="Daniel Pickett" userId="fbdb785d-5c91-4bd8-878b-5fab50e83730" providerId="ADAL" clId="{13EB0DAF-3A94-4346-8DE8-7B0EE28BD3BC}" dt="2023-04-09T17:09:50.642" v="11895" actId="22"/>
          <ac:spMkLst>
            <pc:docMk/>
            <pc:sldMk cId="296149729" sldId="270"/>
            <ac:spMk id="13" creationId="{3000AF6A-5DCA-5F46-7576-3E6B63172E46}"/>
          </ac:spMkLst>
        </pc:spChg>
        <pc:picChg chg="add del mod">
          <ac:chgData name="Daniel Pickett" userId="fbdb785d-5c91-4bd8-878b-5fab50e83730" providerId="ADAL" clId="{13EB0DAF-3A94-4346-8DE8-7B0EE28BD3BC}" dt="2023-04-08T23:43:13.156" v="9933" actId="478"/>
          <ac:picMkLst>
            <pc:docMk/>
            <pc:sldMk cId="296149729" sldId="270"/>
            <ac:picMk id="5" creationId="{66FFE8BB-9144-B00A-D1B9-C7146ECCE50B}"/>
          </ac:picMkLst>
        </pc:picChg>
        <pc:picChg chg="add mod">
          <ac:chgData name="Daniel Pickett" userId="fbdb785d-5c91-4bd8-878b-5fab50e83730" providerId="ADAL" clId="{13EB0DAF-3A94-4346-8DE8-7B0EE28BD3BC}" dt="2023-04-09T00:21:23.105" v="10540" actId="1037"/>
          <ac:picMkLst>
            <pc:docMk/>
            <pc:sldMk cId="296149729" sldId="270"/>
            <ac:picMk id="7" creationId="{0846F736-09DA-3A95-A37B-C4FE221DC972}"/>
          </ac:picMkLst>
        </pc:picChg>
        <pc:picChg chg="add mod">
          <ac:chgData name="Daniel Pickett" userId="fbdb785d-5c91-4bd8-878b-5fab50e83730" providerId="ADAL" clId="{13EB0DAF-3A94-4346-8DE8-7B0EE28BD3BC}" dt="2023-04-09T00:21:23.750" v="10543" actId="1037"/>
          <ac:picMkLst>
            <pc:docMk/>
            <pc:sldMk cId="296149729" sldId="270"/>
            <ac:picMk id="9" creationId="{CFE5746A-73CC-0285-9549-D7294DA0AD3A}"/>
          </ac:picMkLst>
        </pc:picChg>
        <pc:picChg chg="add del mod">
          <ac:chgData name="Daniel Pickett" userId="fbdb785d-5c91-4bd8-878b-5fab50e83730" providerId="ADAL" clId="{13EB0DAF-3A94-4346-8DE8-7B0EE28BD3BC}" dt="2023-04-09T17:29:46.221" v="11974" actId="478"/>
          <ac:picMkLst>
            <pc:docMk/>
            <pc:sldMk cId="296149729" sldId="270"/>
            <ac:picMk id="15" creationId="{5BCAC1CE-D645-1B47-607B-180DAD9D81D2}"/>
          </ac:picMkLst>
        </pc:picChg>
        <pc:picChg chg="add del mod">
          <ac:chgData name="Daniel Pickett" userId="fbdb785d-5c91-4bd8-878b-5fab50e83730" providerId="ADAL" clId="{13EB0DAF-3A94-4346-8DE8-7B0EE28BD3BC}" dt="2023-04-09T17:29:46.590" v="11975" actId="478"/>
          <ac:picMkLst>
            <pc:docMk/>
            <pc:sldMk cId="296149729" sldId="270"/>
            <ac:picMk id="17" creationId="{6B2C1AA1-C673-032A-B34D-C0A3138E54DE}"/>
          </ac:picMkLst>
        </pc:picChg>
      </pc:sldChg>
      <pc:sldChg chg="addSp delSp modSp add mod">
        <pc:chgData name="Daniel Pickett" userId="fbdb785d-5c91-4bd8-878b-5fab50e83730" providerId="ADAL" clId="{13EB0DAF-3A94-4346-8DE8-7B0EE28BD3BC}" dt="2023-04-10T18:51:40.781" v="14700" actId="20577"/>
        <pc:sldMkLst>
          <pc:docMk/>
          <pc:sldMk cId="569837057" sldId="271"/>
        </pc:sldMkLst>
        <pc:spChg chg="mod">
          <ac:chgData name="Daniel Pickett" userId="fbdb785d-5c91-4bd8-878b-5fab50e83730" providerId="ADAL" clId="{13EB0DAF-3A94-4346-8DE8-7B0EE28BD3BC}" dt="2023-04-10T18:51:40.781" v="14700" actId="20577"/>
          <ac:spMkLst>
            <pc:docMk/>
            <pc:sldMk cId="569837057" sldId="271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09T15:34:26.159" v="11586"/>
          <ac:spMkLst>
            <pc:docMk/>
            <pc:sldMk cId="569837057" sldId="271"/>
            <ac:spMk id="3" creationId="{06369564-8C82-3131-1B82-F67595DC7542}"/>
          </ac:spMkLst>
        </pc:spChg>
        <pc:spChg chg="add mod">
          <ac:chgData name="Daniel Pickett" userId="fbdb785d-5c91-4bd8-878b-5fab50e83730" providerId="ADAL" clId="{13EB0DAF-3A94-4346-8DE8-7B0EE28BD3BC}" dt="2023-04-09T15:41:59.363" v="11855" actId="20577"/>
          <ac:spMkLst>
            <pc:docMk/>
            <pc:sldMk cId="569837057" sldId="271"/>
            <ac:spMk id="9" creationId="{CCA570AD-726C-AE51-24FC-1206519ABEFF}"/>
          </ac:spMkLst>
        </pc:spChg>
        <pc:spChg chg="add mod">
          <ac:chgData name="Daniel Pickett" userId="fbdb785d-5c91-4bd8-878b-5fab50e83730" providerId="ADAL" clId="{13EB0DAF-3A94-4346-8DE8-7B0EE28BD3BC}" dt="2023-04-09T15:42:10.987" v="11856" actId="14100"/>
          <ac:spMkLst>
            <pc:docMk/>
            <pc:sldMk cId="569837057" sldId="271"/>
            <ac:spMk id="10" creationId="{EAA5499C-03A7-B8BC-2601-190087EDF9A0}"/>
          </ac:spMkLst>
        </pc:spChg>
        <pc:spChg chg="add mod">
          <ac:chgData name="Daniel Pickett" userId="fbdb785d-5c91-4bd8-878b-5fab50e83730" providerId="ADAL" clId="{13EB0DAF-3A94-4346-8DE8-7B0EE28BD3BC}" dt="2023-04-09T15:44:16.192" v="11882" actId="20577"/>
          <ac:spMkLst>
            <pc:docMk/>
            <pc:sldMk cId="569837057" sldId="271"/>
            <ac:spMk id="13" creationId="{93C27908-9A4A-3266-4529-6DC4C8F25DDD}"/>
          </ac:spMkLst>
        </pc:spChg>
        <pc:picChg chg="add mod">
          <ac:chgData name="Daniel Pickett" userId="fbdb785d-5c91-4bd8-878b-5fab50e83730" providerId="ADAL" clId="{13EB0DAF-3A94-4346-8DE8-7B0EE28BD3BC}" dt="2023-04-09T15:47:04.254" v="11888" actId="1036"/>
          <ac:picMkLst>
            <pc:docMk/>
            <pc:sldMk cId="569837057" sldId="271"/>
            <ac:picMk id="5" creationId="{622D29F5-73BE-984A-FFC5-7A1A1F8DF964}"/>
          </ac:picMkLst>
        </pc:picChg>
        <pc:picChg chg="add del mod">
          <ac:chgData name="Daniel Pickett" userId="fbdb785d-5c91-4bd8-878b-5fab50e83730" providerId="ADAL" clId="{13EB0DAF-3A94-4346-8DE8-7B0EE28BD3BC}" dt="2023-04-09T15:27:12.881" v="11282" actId="478"/>
          <ac:picMkLst>
            <pc:docMk/>
            <pc:sldMk cId="569837057" sldId="271"/>
            <ac:picMk id="6" creationId="{9B9A7196-8F52-3672-7648-0AD26CCD8308}"/>
          </ac:picMkLst>
        </pc:picChg>
        <pc:picChg chg="add mod">
          <ac:chgData name="Daniel Pickett" userId="fbdb785d-5c91-4bd8-878b-5fab50e83730" providerId="ADAL" clId="{13EB0DAF-3A94-4346-8DE8-7B0EE28BD3BC}" dt="2023-04-09T15:31:02.705" v="11547" actId="1035"/>
          <ac:picMkLst>
            <pc:docMk/>
            <pc:sldMk cId="569837057" sldId="271"/>
            <ac:picMk id="8" creationId="{331124BA-BF00-3742-B18C-8DFA71ED2A5E}"/>
          </ac:picMkLst>
        </pc:picChg>
        <pc:picChg chg="add mod">
          <ac:chgData name="Daniel Pickett" userId="fbdb785d-5c91-4bd8-878b-5fab50e83730" providerId="ADAL" clId="{13EB0DAF-3A94-4346-8DE8-7B0EE28BD3BC}" dt="2023-04-09T15:43:01.290" v="11866" actId="1038"/>
          <ac:picMkLst>
            <pc:docMk/>
            <pc:sldMk cId="569837057" sldId="271"/>
            <ac:picMk id="12" creationId="{EDADBBAA-C3A7-B6B0-4CA0-C8F5161D8D22}"/>
          </ac:picMkLst>
        </pc:picChg>
      </pc:sldChg>
      <pc:sldChg chg="modSp add mod">
        <pc:chgData name="Daniel Pickett" userId="fbdb785d-5c91-4bd8-878b-5fab50e83730" providerId="ADAL" clId="{13EB0DAF-3A94-4346-8DE8-7B0EE28BD3BC}" dt="2023-04-12T23:51:19.357" v="20219" actId="20577"/>
        <pc:sldMkLst>
          <pc:docMk/>
          <pc:sldMk cId="1802886665" sldId="272"/>
        </pc:sldMkLst>
        <pc:spChg chg="mod">
          <ac:chgData name="Daniel Pickett" userId="fbdb785d-5c91-4bd8-878b-5fab50e83730" providerId="ADAL" clId="{13EB0DAF-3A94-4346-8DE8-7B0EE28BD3BC}" dt="2023-04-10T18:52:27.091" v="14823" actId="20577"/>
          <ac:spMkLst>
            <pc:docMk/>
            <pc:sldMk cId="1802886665" sldId="272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23:51:19.357" v="20219" actId="20577"/>
          <ac:spMkLst>
            <pc:docMk/>
            <pc:sldMk cId="1802886665" sldId="272"/>
            <ac:spMk id="3" creationId="{06369564-8C82-3131-1B82-F67595DC7542}"/>
          </ac:spMkLst>
        </pc:spChg>
      </pc:sldChg>
      <pc:sldChg chg="addSp delSp modSp add mod">
        <pc:chgData name="Daniel Pickett" userId="fbdb785d-5c91-4bd8-878b-5fab50e83730" providerId="ADAL" clId="{13EB0DAF-3A94-4346-8DE8-7B0EE28BD3BC}" dt="2023-04-12T02:19:13.114" v="19584" actId="20577"/>
        <pc:sldMkLst>
          <pc:docMk/>
          <pc:sldMk cId="4197726878" sldId="273"/>
        </pc:sldMkLst>
        <pc:spChg chg="mod">
          <ac:chgData name="Daniel Pickett" userId="fbdb785d-5c91-4bd8-878b-5fab50e83730" providerId="ADAL" clId="{13EB0DAF-3A94-4346-8DE8-7B0EE28BD3BC}" dt="2023-04-12T02:02:29.320" v="19460" actId="20577"/>
          <ac:spMkLst>
            <pc:docMk/>
            <pc:sldMk cId="4197726878" sldId="273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02:02:15.813" v="19447" actId="20577"/>
          <ac:spMkLst>
            <pc:docMk/>
            <pc:sldMk cId="4197726878" sldId="273"/>
            <ac:spMk id="3" creationId="{06369564-8C82-3131-1B82-F67595DC7542}"/>
          </ac:spMkLst>
        </pc:spChg>
        <pc:spChg chg="add del">
          <ac:chgData name="Daniel Pickett" userId="fbdb785d-5c91-4bd8-878b-5fab50e83730" providerId="ADAL" clId="{13EB0DAF-3A94-4346-8DE8-7B0EE28BD3BC}" dt="2023-04-12T02:04:27.641" v="19472" actId="11529"/>
          <ac:spMkLst>
            <pc:docMk/>
            <pc:sldMk cId="4197726878" sldId="273"/>
            <ac:spMk id="10" creationId="{D1DD5FED-8AC1-8F87-5105-9244AF20A33B}"/>
          </ac:spMkLst>
        </pc:spChg>
        <pc:spChg chg="add mod">
          <ac:chgData name="Daniel Pickett" userId="fbdb785d-5c91-4bd8-878b-5fab50e83730" providerId="ADAL" clId="{13EB0DAF-3A94-4346-8DE8-7B0EE28BD3BC}" dt="2023-04-12T02:07:05.882" v="19497" actId="1076"/>
          <ac:spMkLst>
            <pc:docMk/>
            <pc:sldMk cId="4197726878" sldId="273"/>
            <ac:spMk id="11" creationId="{3EAD7330-163E-78D2-56D1-0CE8BC73AC92}"/>
          </ac:spMkLst>
        </pc:spChg>
        <pc:spChg chg="add del mod">
          <ac:chgData name="Daniel Pickett" userId="fbdb785d-5c91-4bd8-878b-5fab50e83730" providerId="ADAL" clId="{13EB0DAF-3A94-4346-8DE8-7B0EE28BD3BC}" dt="2023-04-12T02:06:47.530" v="19491"/>
          <ac:spMkLst>
            <pc:docMk/>
            <pc:sldMk cId="4197726878" sldId="273"/>
            <ac:spMk id="12" creationId="{EEC329BB-BC1E-7C2C-5D75-6F7E699D3F9D}"/>
          </ac:spMkLst>
        </pc:spChg>
        <pc:spChg chg="add del mod">
          <ac:chgData name="Daniel Pickett" userId="fbdb785d-5c91-4bd8-878b-5fab50e83730" providerId="ADAL" clId="{13EB0DAF-3A94-4346-8DE8-7B0EE28BD3BC}" dt="2023-04-12T02:06:46.565" v="19489"/>
          <ac:spMkLst>
            <pc:docMk/>
            <pc:sldMk cId="4197726878" sldId="273"/>
            <ac:spMk id="13" creationId="{3AAD29CB-626C-5019-D601-D45B524932AA}"/>
          </ac:spMkLst>
        </pc:spChg>
        <pc:spChg chg="add mod">
          <ac:chgData name="Daniel Pickett" userId="fbdb785d-5c91-4bd8-878b-5fab50e83730" providerId="ADAL" clId="{13EB0DAF-3A94-4346-8DE8-7B0EE28BD3BC}" dt="2023-04-12T02:06:55.174" v="19494" actId="1076"/>
          <ac:spMkLst>
            <pc:docMk/>
            <pc:sldMk cId="4197726878" sldId="273"/>
            <ac:spMk id="16" creationId="{637644F2-2070-3008-C0F6-98760C9AF1F9}"/>
          </ac:spMkLst>
        </pc:spChg>
        <pc:spChg chg="add mod">
          <ac:chgData name="Daniel Pickett" userId="fbdb785d-5c91-4bd8-878b-5fab50e83730" providerId="ADAL" clId="{13EB0DAF-3A94-4346-8DE8-7B0EE28BD3BC}" dt="2023-04-12T02:07:00.398" v="19496" actId="1076"/>
          <ac:spMkLst>
            <pc:docMk/>
            <pc:sldMk cId="4197726878" sldId="273"/>
            <ac:spMk id="17" creationId="{5F206BAD-8C58-BDDA-55AE-49B8BEE4683B}"/>
          </ac:spMkLst>
        </pc:spChg>
        <pc:spChg chg="add mod">
          <ac:chgData name="Daniel Pickett" userId="fbdb785d-5c91-4bd8-878b-5fab50e83730" providerId="ADAL" clId="{13EB0DAF-3A94-4346-8DE8-7B0EE28BD3BC}" dt="2023-04-12T02:08:49.897" v="19523" actId="113"/>
          <ac:spMkLst>
            <pc:docMk/>
            <pc:sldMk cId="4197726878" sldId="273"/>
            <ac:spMk id="24" creationId="{833AE798-DBD3-E97E-2D27-4A502AF2190A}"/>
          </ac:spMkLst>
        </pc:spChg>
        <pc:spChg chg="add mod">
          <ac:chgData name="Daniel Pickett" userId="fbdb785d-5c91-4bd8-878b-5fab50e83730" providerId="ADAL" clId="{13EB0DAF-3A94-4346-8DE8-7B0EE28BD3BC}" dt="2023-04-12T02:19:13.114" v="19584" actId="20577"/>
          <ac:spMkLst>
            <pc:docMk/>
            <pc:sldMk cId="4197726878" sldId="273"/>
            <ac:spMk id="25" creationId="{AF19F567-683B-EB98-E277-4696064BDD8D}"/>
          </ac:spMkLst>
        </pc:spChg>
        <pc:picChg chg="add mod">
          <ac:chgData name="Daniel Pickett" userId="fbdb785d-5c91-4bd8-878b-5fab50e83730" providerId="ADAL" clId="{13EB0DAF-3A94-4346-8DE8-7B0EE28BD3BC}" dt="2023-04-12T02:03:48.750" v="19470" actId="1076"/>
          <ac:picMkLst>
            <pc:docMk/>
            <pc:sldMk cId="4197726878" sldId="273"/>
            <ac:picMk id="5" creationId="{F4E7EC18-0BE4-5B3E-8AA4-35C75ACFFBEC}"/>
          </ac:picMkLst>
        </pc:picChg>
        <pc:picChg chg="add del mod">
          <ac:chgData name="Daniel Pickett" userId="fbdb785d-5c91-4bd8-878b-5fab50e83730" providerId="ADAL" clId="{13EB0DAF-3A94-4346-8DE8-7B0EE28BD3BC}" dt="2023-04-12T02:15:24.312" v="19571" actId="21"/>
          <ac:picMkLst>
            <pc:docMk/>
            <pc:sldMk cId="4197726878" sldId="273"/>
            <ac:picMk id="36" creationId="{83BD60E6-C0F4-F487-787B-FE95989BE688}"/>
          </ac:picMkLst>
        </pc:picChg>
        <pc:inkChg chg="add del">
          <ac:chgData name="Daniel Pickett" userId="fbdb785d-5c91-4bd8-878b-5fab50e83730" providerId="ADAL" clId="{13EB0DAF-3A94-4346-8DE8-7B0EE28BD3BC}" dt="2023-04-12T02:03:33.663" v="19464" actId="9405"/>
          <ac:inkMkLst>
            <pc:docMk/>
            <pc:sldMk cId="4197726878" sldId="273"/>
            <ac:inkMk id="6" creationId="{15DA3F89-7E2B-CD57-64B6-7F6D73AA1023}"/>
          </ac:inkMkLst>
        </pc:inkChg>
        <pc:inkChg chg="add del">
          <ac:chgData name="Daniel Pickett" userId="fbdb785d-5c91-4bd8-878b-5fab50e83730" providerId="ADAL" clId="{13EB0DAF-3A94-4346-8DE8-7B0EE28BD3BC}" dt="2023-04-12T02:03:33.529" v="19463" actId="9405"/>
          <ac:inkMkLst>
            <pc:docMk/>
            <pc:sldMk cId="4197726878" sldId="273"/>
            <ac:inkMk id="7" creationId="{01994698-A0E1-E734-8A90-354C6E175499}"/>
          </ac:inkMkLst>
        </pc:inkChg>
        <pc:inkChg chg="add del">
          <ac:chgData name="Daniel Pickett" userId="fbdb785d-5c91-4bd8-878b-5fab50e83730" providerId="ADAL" clId="{13EB0DAF-3A94-4346-8DE8-7B0EE28BD3BC}" dt="2023-04-12T02:03:41.832" v="19466" actId="9405"/>
          <ac:inkMkLst>
            <pc:docMk/>
            <pc:sldMk cId="4197726878" sldId="273"/>
            <ac:inkMk id="8" creationId="{D0847265-E33D-FD4C-8233-6E73F62B688F}"/>
          </ac:inkMkLst>
        </pc:inkChg>
        <pc:inkChg chg="add del">
          <ac:chgData name="Daniel Pickett" userId="fbdb785d-5c91-4bd8-878b-5fab50e83730" providerId="ADAL" clId="{13EB0DAF-3A94-4346-8DE8-7B0EE28BD3BC}" dt="2023-04-12T02:03:43.840" v="19468" actId="9405"/>
          <ac:inkMkLst>
            <pc:docMk/>
            <pc:sldMk cId="4197726878" sldId="273"/>
            <ac:inkMk id="9" creationId="{3546D96A-AFD7-E643-46D7-326D0BDCD837}"/>
          </ac:inkMkLst>
        </pc:inkChg>
        <pc:cxnChg chg="add del mod">
          <ac:chgData name="Daniel Pickett" userId="fbdb785d-5c91-4bd8-878b-5fab50e83730" providerId="ADAL" clId="{13EB0DAF-3A94-4346-8DE8-7B0EE28BD3BC}" dt="2023-04-12T02:06:45.444" v="19487" actId="11529"/>
          <ac:cxnSpMkLst>
            <pc:docMk/>
            <pc:sldMk cId="4197726878" sldId="273"/>
            <ac:cxnSpMk id="15" creationId="{A6EC0333-FB16-6BB8-ACDD-1E8DF67A5E37}"/>
          </ac:cxnSpMkLst>
        </pc:cxnChg>
        <pc:cxnChg chg="add mod">
          <ac:chgData name="Daniel Pickett" userId="fbdb785d-5c91-4bd8-878b-5fab50e83730" providerId="ADAL" clId="{13EB0DAF-3A94-4346-8DE8-7B0EE28BD3BC}" dt="2023-04-12T02:07:33.161" v="19499" actId="1582"/>
          <ac:cxnSpMkLst>
            <pc:docMk/>
            <pc:sldMk cId="4197726878" sldId="273"/>
            <ac:cxnSpMk id="19" creationId="{4EB26CD0-7A23-DAF9-D4E5-D09001DA0FE7}"/>
          </ac:cxnSpMkLst>
        </pc:cxnChg>
        <pc:cxnChg chg="add del">
          <ac:chgData name="Daniel Pickett" userId="fbdb785d-5c91-4bd8-878b-5fab50e83730" providerId="ADAL" clId="{13EB0DAF-3A94-4346-8DE8-7B0EE28BD3BC}" dt="2023-04-12T02:07:47.053" v="19501" actId="11529"/>
          <ac:cxnSpMkLst>
            <pc:docMk/>
            <pc:sldMk cId="4197726878" sldId="273"/>
            <ac:cxnSpMk id="21" creationId="{975FEEE1-99C4-2A48-6242-FCB8C7173202}"/>
          </ac:cxnSpMkLst>
        </pc:cxnChg>
        <pc:cxnChg chg="add mod">
          <ac:chgData name="Daniel Pickett" userId="fbdb785d-5c91-4bd8-878b-5fab50e83730" providerId="ADAL" clId="{13EB0DAF-3A94-4346-8DE8-7B0EE28BD3BC}" dt="2023-04-12T02:08:04.177" v="19503" actId="1582"/>
          <ac:cxnSpMkLst>
            <pc:docMk/>
            <pc:sldMk cId="4197726878" sldId="273"/>
            <ac:cxnSpMk id="23" creationId="{60059817-614D-ECB8-3D40-2540F2BCA8ED}"/>
          </ac:cxnSpMkLst>
        </pc:cxnChg>
        <pc:cxnChg chg="add mod">
          <ac:chgData name="Daniel Pickett" userId="fbdb785d-5c91-4bd8-878b-5fab50e83730" providerId="ADAL" clId="{13EB0DAF-3A94-4346-8DE8-7B0EE28BD3BC}" dt="2023-04-12T02:09:49.483" v="19556" actId="14100"/>
          <ac:cxnSpMkLst>
            <pc:docMk/>
            <pc:sldMk cId="4197726878" sldId="273"/>
            <ac:cxnSpMk id="27" creationId="{05316F31-3ACC-F8A7-F110-8D4DB8183CD8}"/>
          </ac:cxnSpMkLst>
        </pc:cxnChg>
        <pc:cxnChg chg="add mod">
          <ac:chgData name="Daniel Pickett" userId="fbdb785d-5c91-4bd8-878b-5fab50e83730" providerId="ADAL" clId="{13EB0DAF-3A94-4346-8DE8-7B0EE28BD3BC}" dt="2023-04-12T02:10:15.840" v="19561" actId="208"/>
          <ac:cxnSpMkLst>
            <pc:docMk/>
            <pc:sldMk cId="4197726878" sldId="273"/>
            <ac:cxnSpMk id="30" creationId="{3F6B11CD-EABA-C72A-9A14-4E994F40A9B0}"/>
          </ac:cxnSpMkLst>
        </pc:cxnChg>
        <pc:cxnChg chg="add mod">
          <ac:chgData name="Daniel Pickett" userId="fbdb785d-5c91-4bd8-878b-5fab50e83730" providerId="ADAL" clId="{13EB0DAF-3A94-4346-8DE8-7B0EE28BD3BC}" dt="2023-04-12T02:10:20.671" v="19562" actId="14100"/>
          <ac:cxnSpMkLst>
            <pc:docMk/>
            <pc:sldMk cId="4197726878" sldId="273"/>
            <ac:cxnSpMk id="33" creationId="{75A6548C-49DE-FE04-F1BB-EC87CA179A11}"/>
          </ac:cxnSpMkLst>
        </pc:cxnChg>
      </pc:sldChg>
      <pc:sldChg chg="addSp delSp modSp add mod">
        <pc:chgData name="Daniel Pickett" userId="fbdb785d-5c91-4bd8-878b-5fab50e83730" providerId="ADAL" clId="{13EB0DAF-3A94-4346-8DE8-7B0EE28BD3BC}" dt="2023-04-12T02:29:05.937" v="19671" actId="21"/>
        <pc:sldMkLst>
          <pc:docMk/>
          <pc:sldMk cId="2118109266" sldId="274"/>
        </pc:sldMkLst>
        <pc:spChg chg="mod">
          <ac:chgData name="Daniel Pickett" userId="fbdb785d-5c91-4bd8-878b-5fab50e83730" providerId="ADAL" clId="{13EB0DAF-3A94-4346-8DE8-7B0EE28BD3BC}" dt="2023-04-10T18:52:38.132" v="14858" actId="20577"/>
          <ac:spMkLst>
            <pc:docMk/>
            <pc:sldMk cId="2118109266" sldId="274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02:18:44.599" v="19576" actId="20577"/>
          <ac:spMkLst>
            <pc:docMk/>
            <pc:sldMk cId="2118109266" sldId="274"/>
            <ac:spMk id="3" creationId="{06369564-8C82-3131-1B82-F67595DC7542}"/>
          </ac:spMkLst>
        </pc:spChg>
        <pc:spChg chg="add mod">
          <ac:chgData name="Daniel Pickett" userId="fbdb785d-5c91-4bd8-878b-5fab50e83730" providerId="ADAL" clId="{13EB0DAF-3A94-4346-8DE8-7B0EE28BD3BC}" dt="2023-04-12T02:20:25.286" v="19610" actId="20577"/>
          <ac:spMkLst>
            <pc:docMk/>
            <pc:sldMk cId="2118109266" sldId="274"/>
            <ac:spMk id="7" creationId="{9B2EAE02-C89C-C1E9-F800-A5FD0C9583A9}"/>
          </ac:spMkLst>
        </pc:spChg>
        <pc:spChg chg="add mod">
          <ac:chgData name="Daniel Pickett" userId="fbdb785d-5c91-4bd8-878b-5fab50e83730" providerId="ADAL" clId="{13EB0DAF-3A94-4346-8DE8-7B0EE28BD3BC}" dt="2023-04-12T02:20:36.107" v="19624" actId="14100"/>
          <ac:spMkLst>
            <pc:docMk/>
            <pc:sldMk cId="2118109266" sldId="274"/>
            <ac:spMk id="8" creationId="{A9B68D50-11F0-9F28-BCE2-A2BCA7BE039C}"/>
          </ac:spMkLst>
        </pc:spChg>
        <pc:spChg chg="add del mod">
          <ac:chgData name="Daniel Pickett" userId="fbdb785d-5c91-4bd8-878b-5fab50e83730" providerId="ADAL" clId="{13EB0DAF-3A94-4346-8DE8-7B0EE28BD3BC}" dt="2023-04-12T02:20:59.091" v="19625" actId="478"/>
          <ac:spMkLst>
            <pc:docMk/>
            <pc:sldMk cId="2118109266" sldId="274"/>
            <ac:spMk id="14" creationId="{D5D74A72-0055-25F7-FF42-2712BC0B7D9E}"/>
          </ac:spMkLst>
        </pc:spChg>
        <pc:spChg chg="add mod">
          <ac:chgData name="Daniel Pickett" userId="fbdb785d-5c91-4bd8-878b-5fab50e83730" providerId="ADAL" clId="{13EB0DAF-3A94-4346-8DE8-7B0EE28BD3BC}" dt="2023-04-12T02:22:57.979" v="19649" actId="1076"/>
          <ac:spMkLst>
            <pc:docMk/>
            <pc:sldMk cId="2118109266" sldId="274"/>
            <ac:spMk id="15" creationId="{4759E707-1240-78B2-444D-55D34E5BE766}"/>
          </ac:spMkLst>
        </pc:spChg>
        <pc:spChg chg="add mod">
          <ac:chgData name="Daniel Pickett" userId="fbdb785d-5c91-4bd8-878b-5fab50e83730" providerId="ADAL" clId="{13EB0DAF-3A94-4346-8DE8-7B0EE28BD3BC}" dt="2023-04-12T02:21:56.531" v="19637" actId="14100"/>
          <ac:spMkLst>
            <pc:docMk/>
            <pc:sldMk cId="2118109266" sldId="274"/>
            <ac:spMk id="16" creationId="{776E7B1A-5DC9-3B6F-4407-322EBCA1D34A}"/>
          </ac:spMkLst>
        </pc:spChg>
        <pc:spChg chg="add mod">
          <ac:chgData name="Daniel Pickett" userId="fbdb785d-5c91-4bd8-878b-5fab50e83730" providerId="ADAL" clId="{13EB0DAF-3A94-4346-8DE8-7B0EE28BD3BC}" dt="2023-04-12T02:25:02.661" v="19660" actId="14100"/>
          <ac:spMkLst>
            <pc:docMk/>
            <pc:sldMk cId="2118109266" sldId="274"/>
            <ac:spMk id="17" creationId="{558CD18E-883E-989F-4AFE-B1AD78A8D33C}"/>
          </ac:spMkLst>
        </pc:spChg>
        <pc:spChg chg="add del">
          <ac:chgData name="Daniel Pickett" userId="fbdb785d-5c91-4bd8-878b-5fab50e83730" providerId="ADAL" clId="{13EB0DAF-3A94-4346-8DE8-7B0EE28BD3BC}" dt="2023-04-12T02:22:22.556" v="19642" actId="22"/>
          <ac:spMkLst>
            <pc:docMk/>
            <pc:sldMk cId="2118109266" sldId="274"/>
            <ac:spMk id="21" creationId="{5304EB66-6DFA-8B61-1952-1E56D5D39566}"/>
          </ac:spMkLst>
        </pc:spChg>
        <pc:picChg chg="add del mod">
          <ac:chgData name="Daniel Pickett" userId="fbdb785d-5c91-4bd8-878b-5fab50e83730" providerId="ADAL" clId="{13EB0DAF-3A94-4346-8DE8-7B0EE28BD3BC}" dt="2023-04-12T02:15:12.109" v="19566" actId="478"/>
          <ac:picMkLst>
            <pc:docMk/>
            <pc:sldMk cId="2118109266" sldId="274"/>
            <ac:picMk id="5" creationId="{6B4B8742-A708-28B5-A3B4-8DD2D4C3951E}"/>
          </ac:picMkLst>
        </pc:picChg>
        <pc:picChg chg="add mod">
          <ac:chgData name="Daniel Pickett" userId="fbdb785d-5c91-4bd8-878b-5fab50e83730" providerId="ADAL" clId="{13EB0DAF-3A94-4346-8DE8-7B0EE28BD3BC}" dt="2023-04-12T02:15:26.574" v="19572"/>
          <ac:picMkLst>
            <pc:docMk/>
            <pc:sldMk cId="2118109266" sldId="274"/>
            <ac:picMk id="6" creationId="{2B0B632E-08B8-2D4C-300E-194537E1DCB7}"/>
          </ac:picMkLst>
        </pc:picChg>
        <pc:picChg chg="add del mod">
          <ac:chgData name="Daniel Pickett" userId="fbdb785d-5c91-4bd8-878b-5fab50e83730" providerId="ADAL" clId="{13EB0DAF-3A94-4346-8DE8-7B0EE28BD3BC}" dt="2023-04-12T02:20:12.726" v="19593"/>
          <ac:picMkLst>
            <pc:docMk/>
            <pc:sldMk cId="2118109266" sldId="274"/>
            <ac:picMk id="13" creationId="{7797FE0F-85A0-DAA9-E46D-1F8CC083AA31}"/>
          </ac:picMkLst>
        </pc:picChg>
        <pc:picChg chg="add del mod">
          <ac:chgData name="Daniel Pickett" userId="fbdb785d-5c91-4bd8-878b-5fab50e83730" providerId="ADAL" clId="{13EB0DAF-3A94-4346-8DE8-7B0EE28BD3BC}" dt="2023-04-12T02:29:05.937" v="19671" actId="21"/>
          <ac:picMkLst>
            <pc:docMk/>
            <pc:sldMk cId="2118109266" sldId="274"/>
            <ac:picMk id="27" creationId="{A8849F2D-8CDB-D852-4F69-1C4D6ED07E4A}"/>
          </ac:picMkLst>
        </pc:picChg>
        <pc:cxnChg chg="add mod">
          <ac:chgData name="Daniel Pickett" userId="fbdb785d-5c91-4bd8-878b-5fab50e83730" providerId="ADAL" clId="{13EB0DAF-3A94-4346-8DE8-7B0EE28BD3BC}" dt="2023-04-12T02:19:55.426" v="19589" actId="1076"/>
          <ac:cxnSpMkLst>
            <pc:docMk/>
            <pc:sldMk cId="2118109266" sldId="274"/>
            <ac:cxnSpMk id="9" creationId="{5122D0FF-316A-481B-CF04-49928CD80C98}"/>
          </ac:cxnSpMkLst>
        </pc:cxnChg>
        <pc:cxnChg chg="add mod">
          <ac:chgData name="Daniel Pickett" userId="fbdb785d-5c91-4bd8-878b-5fab50e83730" providerId="ADAL" clId="{13EB0DAF-3A94-4346-8DE8-7B0EE28BD3BC}" dt="2023-04-12T02:20:03.330" v="19591" actId="14100"/>
          <ac:cxnSpMkLst>
            <pc:docMk/>
            <pc:sldMk cId="2118109266" sldId="274"/>
            <ac:cxnSpMk id="11" creationId="{80ED3328-960E-90E6-2D49-8079C2C9B163}"/>
          </ac:cxnSpMkLst>
        </pc:cxnChg>
        <pc:cxnChg chg="add mod">
          <ac:chgData name="Daniel Pickett" userId="fbdb785d-5c91-4bd8-878b-5fab50e83730" providerId="ADAL" clId="{13EB0DAF-3A94-4346-8DE8-7B0EE28BD3BC}" dt="2023-04-12T02:22:39.728" v="19647" actId="14100"/>
          <ac:cxnSpMkLst>
            <pc:docMk/>
            <pc:sldMk cId="2118109266" sldId="274"/>
            <ac:cxnSpMk id="18" creationId="{5FF6EE0D-E8F4-55DE-0F74-CBFAB8E92D7C}"/>
          </ac:cxnSpMkLst>
        </pc:cxnChg>
        <pc:cxnChg chg="add mod">
          <ac:chgData name="Daniel Pickett" userId="fbdb785d-5c91-4bd8-878b-5fab50e83730" providerId="ADAL" clId="{13EB0DAF-3A94-4346-8DE8-7B0EE28BD3BC}" dt="2023-04-12T02:22:36.975" v="19646" actId="14100"/>
          <ac:cxnSpMkLst>
            <pc:docMk/>
            <pc:sldMk cId="2118109266" sldId="274"/>
            <ac:cxnSpMk id="19" creationId="{A0064FA4-C3A9-31DE-3576-5BFE0A65C24E}"/>
          </ac:cxnSpMkLst>
        </pc:cxnChg>
        <pc:cxnChg chg="add mod">
          <ac:chgData name="Daniel Pickett" userId="fbdb785d-5c91-4bd8-878b-5fab50e83730" providerId="ADAL" clId="{13EB0DAF-3A94-4346-8DE8-7B0EE28BD3BC}" dt="2023-04-12T02:22:34.079" v="19645" actId="14100"/>
          <ac:cxnSpMkLst>
            <pc:docMk/>
            <pc:sldMk cId="2118109266" sldId="274"/>
            <ac:cxnSpMk id="22" creationId="{5870C9C9-80A8-70B4-39B7-C1E008E0B7E9}"/>
          </ac:cxnSpMkLst>
        </pc:cxnChg>
      </pc:sldChg>
      <pc:sldChg chg="modSp add del mod">
        <pc:chgData name="Daniel Pickett" userId="fbdb785d-5c91-4bd8-878b-5fab50e83730" providerId="ADAL" clId="{13EB0DAF-3A94-4346-8DE8-7B0EE28BD3BC}" dt="2023-04-10T02:29:22.661" v="13888" actId="2696"/>
        <pc:sldMkLst>
          <pc:docMk/>
          <pc:sldMk cId="2248987206" sldId="275"/>
        </pc:sldMkLst>
        <pc:spChg chg="mod">
          <ac:chgData name="Daniel Pickett" userId="fbdb785d-5c91-4bd8-878b-5fab50e83730" providerId="ADAL" clId="{13EB0DAF-3A94-4346-8DE8-7B0EE28BD3BC}" dt="2023-04-09T23:24:50.353" v="13262" actId="20577"/>
          <ac:spMkLst>
            <pc:docMk/>
            <pc:sldMk cId="2248987206" sldId="275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09T23:37:11.271" v="13430" actId="20577"/>
          <ac:spMkLst>
            <pc:docMk/>
            <pc:sldMk cId="2248987206" sldId="275"/>
            <ac:spMk id="3" creationId="{06369564-8C82-3131-1B82-F67595DC7542}"/>
          </ac:spMkLst>
        </pc:spChg>
      </pc:sldChg>
      <pc:sldChg chg="addSp delSp modSp add mod">
        <pc:chgData name="Daniel Pickett" userId="fbdb785d-5c91-4bd8-878b-5fab50e83730" providerId="ADAL" clId="{13EB0DAF-3A94-4346-8DE8-7B0EE28BD3BC}" dt="2023-04-12T02:24:43.548" v="19659" actId="20577"/>
        <pc:sldMkLst>
          <pc:docMk/>
          <pc:sldMk cId="1100218601" sldId="276"/>
        </pc:sldMkLst>
        <pc:spChg chg="mod">
          <ac:chgData name="Daniel Pickett" userId="fbdb785d-5c91-4bd8-878b-5fab50e83730" providerId="ADAL" clId="{13EB0DAF-3A94-4346-8DE8-7B0EE28BD3BC}" dt="2023-04-10T18:52:51.449" v="14894" actId="20577"/>
          <ac:spMkLst>
            <pc:docMk/>
            <pc:sldMk cId="1100218601" sldId="276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02:24:43.548" v="19659" actId="20577"/>
          <ac:spMkLst>
            <pc:docMk/>
            <pc:sldMk cId="1100218601" sldId="276"/>
            <ac:spMk id="3" creationId="{06369564-8C82-3131-1B82-F67595DC7542}"/>
          </ac:spMkLst>
        </pc:spChg>
        <pc:spChg chg="del mod">
          <ac:chgData name="Daniel Pickett" userId="fbdb785d-5c91-4bd8-878b-5fab50e83730" providerId="ADAL" clId="{13EB0DAF-3A94-4346-8DE8-7B0EE28BD3BC}" dt="2023-04-10T00:05:09.027" v="13814" actId="478"/>
          <ac:spMkLst>
            <pc:docMk/>
            <pc:sldMk cId="1100218601" sldId="276"/>
            <ac:spMk id="9" creationId="{CCA570AD-726C-AE51-24FC-1206519ABEFF}"/>
          </ac:spMkLst>
        </pc:spChg>
        <pc:spChg chg="mod">
          <ac:chgData name="Daniel Pickett" userId="fbdb785d-5c91-4bd8-878b-5fab50e83730" providerId="ADAL" clId="{13EB0DAF-3A94-4346-8DE8-7B0EE28BD3BC}" dt="2023-04-10T00:02:00.140" v="13729" actId="5793"/>
          <ac:spMkLst>
            <pc:docMk/>
            <pc:sldMk cId="1100218601" sldId="276"/>
            <ac:spMk id="10" creationId="{EAA5499C-03A7-B8BC-2601-190087EDF9A0}"/>
          </ac:spMkLst>
        </pc:spChg>
        <pc:spChg chg="del">
          <ac:chgData name="Daniel Pickett" userId="fbdb785d-5c91-4bd8-878b-5fab50e83730" providerId="ADAL" clId="{13EB0DAF-3A94-4346-8DE8-7B0EE28BD3BC}" dt="2023-04-09T23:39:21.806" v="13433" actId="478"/>
          <ac:spMkLst>
            <pc:docMk/>
            <pc:sldMk cId="1100218601" sldId="276"/>
            <ac:spMk id="13" creationId="{93C27908-9A4A-3266-4529-6DC4C8F25DDD}"/>
          </ac:spMkLst>
        </pc:spChg>
        <pc:picChg chg="del">
          <ac:chgData name="Daniel Pickett" userId="fbdb785d-5c91-4bd8-878b-5fab50e83730" providerId="ADAL" clId="{13EB0DAF-3A94-4346-8DE8-7B0EE28BD3BC}" dt="2023-04-10T00:03:05.498" v="13743" actId="478"/>
          <ac:picMkLst>
            <pc:docMk/>
            <pc:sldMk cId="1100218601" sldId="276"/>
            <ac:picMk id="5" creationId="{622D29F5-73BE-984A-FFC5-7A1A1F8DF964}"/>
          </ac:picMkLst>
        </pc:picChg>
        <pc:picChg chg="add mod">
          <ac:chgData name="Daniel Pickett" userId="fbdb785d-5c91-4bd8-878b-5fab50e83730" providerId="ADAL" clId="{13EB0DAF-3A94-4346-8DE8-7B0EE28BD3BC}" dt="2023-04-10T00:05:21.576" v="13820" actId="14100"/>
          <ac:picMkLst>
            <pc:docMk/>
            <pc:sldMk cId="1100218601" sldId="276"/>
            <ac:picMk id="6" creationId="{B1393277-5240-0C2E-FBA9-E9ECB723787B}"/>
          </ac:picMkLst>
        </pc:picChg>
        <pc:picChg chg="del">
          <ac:chgData name="Daniel Pickett" userId="fbdb785d-5c91-4bd8-878b-5fab50e83730" providerId="ADAL" clId="{13EB0DAF-3A94-4346-8DE8-7B0EE28BD3BC}" dt="2023-04-10T00:03:51.897" v="13793" actId="478"/>
          <ac:picMkLst>
            <pc:docMk/>
            <pc:sldMk cId="1100218601" sldId="276"/>
            <ac:picMk id="8" creationId="{331124BA-BF00-3742-B18C-8DFA71ED2A5E}"/>
          </ac:picMkLst>
        </pc:picChg>
        <pc:picChg chg="add mod">
          <ac:chgData name="Daniel Pickett" userId="fbdb785d-5c91-4bd8-878b-5fab50e83730" providerId="ADAL" clId="{13EB0DAF-3A94-4346-8DE8-7B0EE28BD3BC}" dt="2023-04-10T00:05:23.844" v="13821" actId="14100"/>
          <ac:picMkLst>
            <pc:docMk/>
            <pc:sldMk cId="1100218601" sldId="276"/>
            <ac:picMk id="11" creationId="{6628538C-AF43-36F3-0495-E921C060551E}"/>
          </ac:picMkLst>
        </pc:picChg>
        <pc:picChg chg="del">
          <ac:chgData name="Daniel Pickett" userId="fbdb785d-5c91-4bd8-878b-5fab50e83730" providerId="ADAL" clId="{13EB0DAF-3A94-4346-8DE8-7B0EE28BD3BC}" dt="2023-04-10T00:03:56.048" v="13796" actId="478"/>
          <ac:picMkLst>
            <pc:docMk/>
            <pc:sldMk cId="1100218601" sldId="276"/>
            <ac:picMk id="12" creationId="{EDADBBAA-C3A7-B6B0-4CA0-C8F5161D8D22}"/>
          </ac:picMkLst>
        </pc:picChg>
        <pc:picChg chg="add del mod">
          <ac:chgData name="Daniel Pickett" userId="fbdb785d-5c91-4bd8-878b-5fab50e83730" providerId="ADAL" clId="{13EB0DAF-3A94-4346-8DE8-7B0EE28BD3BC}" dt="2023-04-12T02:24:11.440" v="19654" actId="478"/>
          <ac:picMkLst>
            <pc:docMk/>
            <pc:sldMk cId="1100218601" sldId="276"/>
            <ac:picMk id="15" creationId="{47C4F34B-D8C4-84C3-2C26-3D7AE23BE518}"/>
          </ac:picMkLst>
        </pc:picChg>
        <pc:picChg chg="add mod">
          <ac:chgData name="Daniel Pickett" userId="fbdb785d-5c91-4bd8-878b-5fab50e83730" providerId="ADAL" clId="{13EB0DAF-3A94-4346-8DE8-7B0EE28BD3BC}" dt="2023-04-12T02:24:34.578" v="19658" actId="1076"/>
          <ac:picMkLst>
            <pc:docMk/>
            <pc:sldMk cId="1100218601" sldId="276"/>
            <ac:picMk id="17" creationId="{4FDBE066-7633-ED9C-93E8-772F9B311885}"/>
          </ac:picMkLst>
        </pc:picChg>
      </pc:sldChg>
      <pc:sldChg chg="addSp delSp modSp add mod">
        <pc:chgData name="Daniel Pickett" userId="fbdb785d-5c91-4bd8-878b-5fab50e83730" providerId="ADAL" clId="{13EB0DAF-3A94-4346-8DE8-7B0EE28BD3BC}" dt="2023-04-10T19:30:47.010" v="15409" actId="114"/>
        <pc:sldMkLst>
          <pc:docMk/>
          <pc:sldMk cId="2292389060" sldId="277"/>
        </pc:sldMkLst>
        <pc:spChg chg="mod">
          <ac:chgData name="Daniel Pickett" userId="fbdb785d-5c91-4bd8-878b-5fab50e83730" providerId="ADAL" clId="{13EB0DAF-3A94-4346-8DE8-7B0EE28BD3BC}" dt="2023-04-10T18:53:03.918" v="14906" actId="20577"/>
          <ac:spMkLst>
            <pc:docMk/>
            <pc:sldMk cId="2292389060" sldId="277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0T19:30:47.010" v="15409" actId="114"/>
          <ac:spMkLst>
            <pc:docMk/>
            <pc:sldMk cId="2292389060" sldId="277"/>
            <ac:spMk id="3" creationId="{06369564-8C82-3131-1B82-F67595DC7542}"/>
          </ac:spMkLst>
        </pc:spChg>
        <pc:spChg chg="add del mod">
          <ac:chgData name="Daniel Pickett" userId="fbdb785d-5c91-4bd8-878b-5fab50e83730" providerId="ADAL" clId="{13EB0DAF-3A94-4346-8DE8-7B0EE28BD3BC}" dt="2023-04-10T18:40:21.205" v="14367" actId="478"/>
          <ac:spMkLst>
            <pc:docMk/>
            <pc:sldMk cId="2292389060" sldId="277"/>
            <ac:spMk id="4" creationId="{5389C9A5-7D17-23F2-CE4A-32B07BC67A10}"/>
          </ac:spMkLst>
        </pc:spChg>
        <pc:spChg chg="mod">
          <ac:chgData name="Daniel Pickett" userId="fbdb785d-5c91-4bd8-878b-5fab50e83730" providerId="ADAL" clId="{13EB0DAF-3A94-4346-8DE8-7B0EE28BD3BC}" dt="2023-04-10T18:39:58.078" v="14366" actId="1076"/>
          <ac:spMkLst>
            <pc:docMk/>
            <pc:sldMk cId="2292389060" sldId="277"/>
            <ac:spMk id="5" creationId="{299D9BCA-D7F4-C5FA-CC2E-D09CDA611AAF}"/>
          </ac:spMkLst>
        </pc:spChg>
        <pc:spChg chg="add mod">
          <ac:chgData name="Daniel Pickett" userId="fbdb785d-5c91-4bd8-878b-5fab50e83730" providerId="ADAL" clId="{13EB0DAF-3A94-4346-8DE8-7B0EE28BD3BC}" dt="2023-04-10T18:54:21.188" v="14966" actId="20577"/>
          <ac:spMkLst>
            <pc:docMk/>
            <pc:sldMk cId="2292389060" sldId="277"/>
            <ac:spMk id="6" creationId="{532A8EC3-B6CA-F0B0-8D59-9C5DA7CF9085}"/>
          </ac:spMkLst>
        </pc:spChg>
        <pc:spChg chg="add mod">
          <ac:chgData name="Daniel Pickett" userId="fbdb785d-5c91-4bd8-878b-5fab50e83730" providerId="ADAL" clId="{13EB0DAF-3A94-4346-8DE8-7B0EE28BD3BC}" dt="2023-04-10T18:54:26.748" v="14968" actId="20577"/>
          <ac:spMkLst>
            <pc:docMk/>
            <pc:sldMk cId="2292389060" sldId="277"/>
            <ac:spMk id="7" creationId="{A61E4E49-D8A4-E4E9-9690-6029FB09AEE9}"/>
          </ac:spMkLst>
        </pc:spChg>
      </pc:sldChg>
      <pc:sldChg chg="addSp delSp modSp add mod">
        <pc:chgData name="Daniel Pickett" userId="fbdb785d-5c91-4bd8-878b-5fab50e83730" providerId="ADAL" clId="{13EB0DAF-3A94-4346-8DE8-7B0EE28BD3BC}" dt="2023-04-17T21:34:17.689" v="20235" actId="20577"/>
        <pc:sldMkLst>
          <pc:docMk/>
          <pc:sldMk cId="3809094733" sldId="278"/>
        </pc:sldMkLst>
        <pc:spChg chg="mod">
          <ac:chgData name="Daniel Pickett" userId="fbdb785d-5c91-4bd8-878b-5fab50e83730" providerId="ADAL" clId="{13EB0DAF-3A94-4346-8DE8-7B0EE28BD3BC}" dt="2023-04-10T19:21:45.713" v="15166" actId="20577"/>
          <ac:spMkLst>
            <pc:docMk/>
            <pc:sldMk cId="3809094733" sldId="278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7T21:28:37.520" v="20226" actId="20577"/>
          <ac:spMkLst>
            <pc:docMk/>
            <pc:sldMk cId="3809094733" sldId="278"/>
            <ac:spMk id="3" creationId="{06369564-8C82-3131-1B82-F67595DC7542}"/>
          </ac:spMkLst>
        </pc:spChg>
        <pc:spChg chg="add mod">
          <ac:chgData name="Daniel Pickett" userId="fbdb785d-5c91-4bd8-878b-5fab50e83730" providerId="ADAL" clId="{13EB0DAF-3A94-4346-8DE8-7B0EE28BD3BC}" dt="2023-04-17T21:26:50.220" v="20224" actId="207"/>
          <ac:spMkLst>
            <pc:docMk/>
            <pc:sldMk cId="3809094733" sldId="278"/>
            <ac:spMk id="4" creationId="{85DC8406-8CB2-FF8E-77B3-6DCC269C8B26}"/>
          </ac:spMkLst>
        </pc:spChg>
        <pc:spChg chg="del">
          <ac:chgData name="Daniel Pickett" userId="fbdb785d-5c91-4bd8-878b-5fab50e83730" providerId="ADAL" clId="{13EB0DAF-3A94-4346-8DE8-7B0EE28BD3BC}" dt="2023-04-10T19:17:22.896" v="15016" actId="478"/>
          <ac:spMkLst>
            <pc:docMk/>
            <pc:sldMk cId="3809094733" sldId="278"/>
            <ac:spMk id="5" creationId="{299D9BCA-D7F4-C5FA-CC2E-D09CDA611AAF}"/>
          </ac:spMkLst>
        </pc:spChg>
        <pc:spChg chg="del">
          <ac:chgData name="Daniel Pickett" userId="fbdb785d-5c91-4bd8-878b-5fab50e83730" providerId="ADAL" clId="{13EB0DAF-3A94-4346-8DE8-7B0EE28BD3BC}" dt="2023-04-10T19:17:24.480" v="15017" actId="478"/>
          <ac:spMkLst>
            <pc:docMk/>
            <pc:sldMk cId="3809094733" sldId="278"/>
            <ac:spMk id="6" creationId="{532A8EC3-B6CA-F0B0-8D59-9C5DA7CF9085}"/>
          </ac:spMkLst>
        </pc:spChg>
        <pc:spChg chg="del">
          <ac:chgData name="Daniel Pickett" userId="fbdb785d-5c91-4bd8-878b-5fab50e83730" providerId="ADAL" clId="{13EB0DAF-3A94-4346-8DE8-7B0EE28BD3BC}" dt="2023-04-10T19:17:27.778" v="15018" actId="478"/>
          <ac:spMkLst>
            <pc:docMk/>
            <pc:sldMk cId="3809094733" sldId="278"/>
            <ac:spMk id="7" creationId="{A61E4E49-D8A4-E4E9-9690-6029FB09AEE9}"/>
          </ac:spMkLst>
        </pc:spChg>
        <pc:spChg chg="add mod">
          <ac:chgData name="Daniel Pickett" userId="fbdb785d-5c91-4bd8-878b-5fab50e83730" providerId="ADAL" clId="{13EB0DAF-3A94-4346-8DE8-7B0EE28BD3BC}" dt="2023-04-17T21:34:17.689" v="20235" actId="20577"/>
          <ac:spMkLst>
            <pc:docMk/>
            <pc:sldMk cId="3809094733" sldId="278"/>
            <ac:spMk id="9" creationId="{8A12F2EB-3F87-8079-6CF0-5FCD347CA3E9}"/>
          </ac:spMkLst>
        </pc:spChg>
        <pc:spChg chg="add del mod">
          <ac:chgData name="Daniel Pickett" userId="fbdb785d-5c91-4bd8-878b-5fab50e83730" providerId="ADAL" clId="{13EB0DAF-3A94-4346-8DE8-7B0EE28BD3BC}" dt="2023-04-10T19:46:26.515" v="15774" actId="478"/>
          <ac:spMkLst>
            <pc:docMk/>
            <pc:sldMk cId="3809094733" sldId="278"/>
            <ac:spMk id="11" creationId="{892DB1EB-54E6-956F-96CE-42F3B0A3E5C3}"/>
          </ac:spMkLst>
        </pc:spChg>
        <pc:spChg chg="add mod">
          <ac:chgData name="Daniel Pickett" userId="fbdb785d-5c91-4bd8-878b-5fab50e83730" providerId="ADAL" clId="{13EB0DAF-3A94-4346-8DE8-7B0EE28BD3BC}" dt="2023-04-10T19:51:58.227" v="15945" actId="114"/>
          <ac:spMkLst>
            <pc:docMk/>
            <pc:sldMk cId="3809094733" sldId="278"/>
            <ac:spMk id="14" creationId="{30F30B7A-6C1C-3BF4-B230-61EA098D565C}"/>
          </ac:spMkLst>
        </pc:spChg>
        <pc:picChg chg="add mod">
          <ac:chgData name="Daniel Pickett" userId="fbdb785d-5c91-4bd8-878b-5fab50e83730" providerId="ADAL" clId="{13EB0DAF-3A94-4346-8DE8-7B0EE28BD3BC}" dt="2023-04-10T19:52:10.660" v="15948" actId="14100"/>
          <ac:picMkLst>
            <pc:docMk/>
            <pc:sldMk cId="3809094733" sldId="278"/>
            <ac:picMk id="13" creationId="{4CA29622-893A-E0AB-FAE8-37B2D7BE8A66}"/>
          </ac:picMkLst>
        </pc:picChg>
      </pc:sldChg>
      <pc:sldChg chg="addSp delSp modSp add mod">
        <pc:chgData name="Daniel Pickett" userId="fbdb785d-5c91-4bd8-878b-5fab50e83730" providerId="ADAL" clId="{13EB0DAF-3A94-4346-8DE8-7B0EE28BD3BC}" dt="2023-04-17T21:55:11.264" v="20255" actId="20577"/>
        <pc:sldMkLst>
          <pc:docMk/>
          <pc:sldMk cId="4150820403" sldId="279"/>
        </pc:sldMkLst>
        <pc:spChg chg="mod">
          <ac:chgData name="Daniel Pickett" userId="fbdb785d-5c91-4bd8-878b-5fab50e83730" providerId="ADAL" clId="{13EB0DAF-3A94-4346-8DE8-7B0EE28BD3BC}" dt="2023-04-10T19:53:13.709" v="15977" actId="20577"/>
          <ac:spMkLst>
            <pc:docMk/>
            <pc:sldMk cId="4150820403" sldId="279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7T21:55:11.264" v="20255" actId="20577"/>
          <ac:spMkLst>
            <pc:docMk/>
            <pc:sldMk cId="4150820403" sldId="279"/>
            <ac:spMk id="3" creationId="{06369564-8C82-3131-1B82-F67595DC7542}"/>
          </ac:spMkLst>
        </pc:spChg>
        <pc:spChg chg="del">
          <ac:chgData name="Daniel Pickett" userId="fbdb785d-5c91-4bd8-878b-5fab50e83730" providerId="ADAL" clId="{13EB0DAF-3A94-4346-8DE8-7B0EE28BD3BC}" dt="2023-04-10T19:58:50.206" v="16051" actId="478"/>
          <ac:spMkLst>
            <pc:docMk/>
            <pc:sldMk cId="4150820403" sldId="279"/>
            <ac:spMk id="5" creationId="{299D9BCA-D7F4-C5FA-CC2E-D09CDA611AAF}"/>
          </ac:spMkLst>
        </pc:spChg>
        <pc:spChg chg="del">
          <ac:chgData name="Daniel Pickett" userId="fbdb785d-5c91-4bd8-878b-5fab50e83730" providerId="ADAL" clId="{13EB0DAF-3A94-4346-8DE8-7B0EE28BD3BC}" dt="2023-04-10T19:58:52.824" v="16052" actId="478"/>
          <ac:spMkLst>
            <pc:docMk/>
            <pc:sldMk cId="4150820403" sldId="279"/>
            <ac:spMk id="6" creationId="{532A8EC3-B6CA-F0B0-8D59-9C5DA7CF9085}"/>
          </ac:spMkLst>
        </pc:spChg>
        <pc:spChg chg="del">
          <ac:chgData name="Daniel Pickett" userId="fbdb785d-5c91-4bd8-878b-5fab50e83730" providerId="ADAL" clId="{13EB0DAF-3A94-4346-8DE8-7B0EE28BD3BC}" dt="2023-04-10T19:58:53.966" v="16053" actId="478"/>
          <ac:spMkLst>
            <pc:docMk/>
            <pc:sldMk cId="4150820403" sldId="279"/>
            <ac:spMk id="7" creationId="{A61E4E49-D8A4-E4E9-9690-6029FB09AEE9}"/>
          </ac:spMkLst>
        </pc:spChg>
        <pc:spChg chg="add mod">
          <ac:chgData name="Daniel Pickett" userId="fbdb785d-5c91-4bd8-878b-5fab50e83730" providerId="ADAL" clId="{13EB0DAF-3A94-4346-8DE8-7B0EE28BD3BC}" dt="2023-04-10T20:14:22.283" v="17116" actId="207"/>
          <ac:spMkLst>
            <pc:docMk/>
            <pc:sldMk cId="4150820403" sldId="279"/>
            <ac:spMk id="9" creationId="{2B03E15F-5330-191B-BDEE-CBD494BCBA15}"/>
          </ac:spMkLst>
        </pc:spChg>
        <pc:picChg chg="add mod">
          <ac:chgData name="Daniel Pickett" userId="fbdb785d-5c91-4bd8-878b-5fab50e83730" providerId="ADAL" clId="{13EB0DAF-3A94-4346-8DE8-7B0EE28BD3BC}" dt="2023-04-10T20:04:33.198" v="16330" actId="14100"/>
          <ac:picMkLst>
            <pc:docMk/>
            <pc:sldMk cId="4150820403" sldId="279"/>
            <ac:picMk id="8" creationId="{B7394D2F-983D-3C33-2BF2-FCC9C876BC3D}"/>
          </ac:picMkLst>
        </pc:picChg>
      </pc:sldChg>
      <pc:sldChg chg="addSp delSp modSp add mod">
        <pc:chgData name="Daniel Pickett" userId="fbdb785d-5c91-4bd8-878b-5fab50e83730" providerId="ADAL" clId="{13EB0DAF-3A94-4346-8DE8-7B0EE28BD3BC}" dt="2023-04-12T02:30:40.785" v="19684" actId="21"/>
        <pc:sldMkLst>
          <pc:docMk/>
          <pc:sldMk cId="1054622841" sldId="280"/>
        </pc:sldMkLst>
        <pc:spChg chg="mod">
          <ac:chgData name="Daniel Pickett" userId="fbdb785d-5c91-4bd8-878b-5fab50e83730" providerId="ADAL" clId="{13EB0DAF-3A94-4346-8DE8-7B0EE28BD3BC}" dt="2023-04-10T20:22:29.047" v="17154" actId="20577"/>
          <ac:spMkLst>
            <pc:docMk/>
            <pc:sldMk cId="1054622841" sldId="280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02:28:46.704" v="19663" actId="20577"/>
          <ac:spMkLst>
            <pc:docMk/>
            <pc:sldMk cId="1054622841" sldId="280"/>
            <ac:spMk id="3" creationId="{06369564-8C82-3131-1B82-F67595DC7542}"/>
          </ac:spMkLst>
        </pc:spChg>
        <pc:picChg chg="add del mod">
          <ac:chgData name="Daniel Pickett" userId="fbdb785d-5c91-4bd8-878b-5fab50e83730" providerId="ADAL" clId="{13EB0DAF-3A94-4346-8DE8-7B0EE28BD3BC}" dt="2023-04-12T02:28:50.119" v="19666" actId="478"/>
          <ac:picMkLst>
            <pc:docMk/>
            <pc:sldMk cId="1054622841" sldId="280"/>
            <ac:picMk id="5" creationId="{484B3536-0B8E-63F3-5E90-042E9F7A5B35}"/>
          </ac:picMkLst>
        </pc:picChg>
        <pc:picChg chg="add mod">
          <ac:chgData name="Daniel Pickett" userId="fbdb785d-5c91-4bd8-878b-5fab50e83730" providerId="ADAL" clId="{13EB0DAF-3A94-4346-8DE8-7B0EE28BD3BC}" dt="2023-04-12T02:29:09.172" v="19672"/>
          <ac:picMkLst>
            <pc:docMk/>
            <pc:sldMk cId="1054622841" sldId="280"/>
            <ac:picMk id="6" creationId="{27E7E04F-4642-0F79-9717-A0886B26E255}"/>
          </ac:picMkLst>
        </pc:picChg>
        <pc:picChg chg="add del mod">
          <ac:chgData name="Daniel Pickett" userId="fbdb785d-5c91-4bd8-878b-5fab50e83730" providerId="ADAL" clId="{13EB0DAF-3A94-4346-8DE8-7B0EE28BD3BC}" dt="2023-04-12T02:30:01.499" v="19677" actId="21"/>
          <ac:picMkLst>
            <pc:docMk/>
            <pc:sldMk cId="1054622841" sldId="280"/>
            <ac:picMk id="8" creationId="{0C3653C5-EAEF-DF95-934A-D5A064E58AA2}"/>
          </ac:picMkLst>
        </pc:picChg>
        <pc:picChg chg="add del mod">
          <ac:chgData name="Daniel Pickett" userId="fbdb785d-5c91-4bd8-878b-5fab50e83730" providerId="ADAL" clId="{13EB0DAF-3A94-4346-8DE8-7B0EE28BD3BC}" dt="2023-04-12T02:30:40.785" v="19684" actId="21"/>
          <ac:picMkLst>
            <pc:docMk/>
            <pc:sldMk cId="1054622841" sldId="280"/>
            <ac:picMk id="10" creationId="{7C6C17F6-4793-AD55-3C15-9AB0D7632DD1}"/>
          </ac:picMkLst>
        </pc:picChg>
      </pc:sldChg>
      <pc:sldChg chg="addSp modSp add mod">
        <pc:chgData name="Daniel Pickett" userId="fbdb785d-5c91-4bd8-878b-5fab50e83730" providerId="ADAL" clId="{13EB0DAF-3A94-4346-8DE8-7B0EE28BD3BC}" dt="2023-04-12T02:30:46.640" v="19686" actId="20577"/>
        <pc:sldMkLst>
          <pc:docMk/>
          <pc:sldMk cId="3711735734" sldId="281"/>
        </pc:sldMkLst>
        <pc:spChg chg="mod">
          <ac:chgData name="Daniel Pickett" userId="fbdb785d-5c91-4bd8-878b-5fab50e83730" providerId="ADAL" clId="{13EB0DAF-3A94-4346-8DE8-7B0EE28BD3BC}" dt="2023-04-10T20:23:28.816" v="17265" actId="20577"/>
          <ac:spMkLst>
            <pc:docMk/>
            <pc:sldMk cId="3711735734" sldId="281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02:30:46.640" v="19686" actId="20577"/>
          <ac:spMkLst>
            <pc:docMk/>
            <pc:sldMk cId="3711735734" sldId="281"/>
            <ac:spMk id="3" creationId="{06369564-8C82-3131-1B82-F67595DC7542}"/>
          </ac:spMkLst>
        </pc:spChg>
        <pc:picChg chg="add mod">
          <ac:chgData name="Daniel Pickett" userId="fbdb785d-5c91-4bd8-878b-5fab50e83730" providerId="ADAL" clId="{13EB0DAF-3A94-4346-8DE8-7B0EE28BD3BC}" dt="2023-04-12T02:30:42.868" v="19685"/>
          <ac:picMkLst>
            <pc:docMk/>
            <pc:sldMk cId="3711735734" sldId="281"/>
            <ac:picMk id="4" creationId="{83436E6F-A7E2-E5E9-480F-33A4344BEA00}"/>
          </ac:picMkLst>
        </pc:picChg>
      </pc:sldChg>
      <pc:sldChg chg="addSp delSp modSp add mod">
        <pc:chgData name="Daniel Pickett" userId="fbdb785d-5c91-4bd8-878b-5fab50e83730" providerId="ADAL" clId="{13EB0DAF-3A94-4346-8DE8-7B0EE28BD3BC}" dt="2023-04-12T02:38:23.531" v="19966"/>
        <pc:sldMkLst>
          <pc:docMk/>
          <pc:sldMk cId="2275719090" sldId="282"/>
        </pc:sldMkLst>
        <pc:spChg chg="mod">
          <ac:chgData name="Daniel Pickett" userId="fbdb785d-5c91-4bd8-878b-5fab50e83730" providerId="ADAL" clId="{13EB0DAF-3A94-4346-8DE8-7B0EE28BD3BC}" dt="2023-04-10T20:38:56.323" v="17285" actId="20577"/>
          <ac:spMkLst>
            <pc:docMk/>
            <pc:sldMk cId="2275719090" sldId="282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02:34:17.032" v="19858" actId="20577"/>
          <ac:spMkLst>
            <pc:docMk/>
            <pc:sldMk cId="2275719090" sldId="282"/>
            <ac:spMk id="3" creationId="{06369564-8C82-3131-1B82-F67595DC7542}"/>
          </ac:spMkLst>
        </pc:spChg>
        <pc:spChg chg="add del mod">
          <ac:chgData name="Daniel Pickett" userId="fbdb785d-5c91-4bd8-878b-5fab50e83730" providerId="ADAL" clId="{13EB0DAF-3A94-4346-8DE8-7B0EE28BD3BC}" dt="2023-04-10T21:02:32.361" v="17822" actId="478"/>
          <ac:spMkLst>
            <pc:docMk/>
            <pc:sldMk cId="2275719090" sldId="282"/>
            <ac:spMk id="4" creationId="{B8BCDA5B-A518-D2FD-3903-503ED7293258}"/>
          </ac:spMkLst>
        </pc:spChg>
        <pc:spChg chg="add mod">
          <ac:chgData name="Daniel Pickett" userId="fbdb785d-5c91-4bd8-878b-5fab50e83730" providerId="ADAL" clId="{13EB0DAF-3A94-4346-8DE8-7B0EE28BD3BC}" dt="2023-04-12T02:38:17.125" v="19965" actId="6549"/>
          <ac:spMkLst>
            <pc:docMk/>
            <pc:sldMk cId="2275719090" sldId="282"/>
            <ac:spMk id="5" creationId="{29B9AE82-1164-8480-632B-661648E006BF}"/>
          </ac:spMkLst>
        </pc:spChg>
        <pc:spChg chg="add mod">
          <ac:chgData name="Daniel Pickett" userId="fbdb785d-5c91-4bd8-878b-5fab50e83730" providerId="ADAL" clId="{13EB0DAF-3A94-4346-8DE8-7B0EE28BD3BC}" dt="2023-04-12T02:38:23.531" v="19966"/>
          <ac:spMkLst>
            <pc:docMk/>
            <pc:sldMk cId="2275719090" sldId="282"/>
            <ac:spMk id="7" creationId="{F177E48F-728A-AA3D-C1B2-27F73E7405BE}"/>
          </ac:spMkLst>
        </pc:spChg>
        <pc:picChg chg="add mod">
          <ac:chgData name="Daniel Pickett" userId="fbdb785d-5c91-4bd8-878b-5fab50e83730" providerId="ADAL" clId="{13EB0DAF-3A94-4346-8DE8-7B0EE28BD3BC}" dt="2023-04-12T02:34:01.958" v="19855" actId="1076"/>
          <ac:picMkLst>
            <pc:docMk/>
            <pc:sldMk cId="2275719090" sldId="282"/>
            <ac:picMk id="6" creationId="{FC69B156-196F-15AC-F4D4-E5B18EE81893}"/>
          </ac:picMkLst>
        </pc:picChg>
      </pc:sldChg>
      <pc:sldChg chg="addSp delSp modSp add del mod">
        <pc:chgData name="Daniel Pickett" userId="fbdb785d-5c91-4bd8-878b-5fab50e83730" providerId="ADAL" clId="{13EB0DAF-3A94-4346-8DE8-7B0EE28BD3BC}" dt="2023-04-12T02:38:35.272" v="19967" actId="47"/>
        <pc:sldMkLst>
          <pc:docMk/>
          <pc:sldMk cId="1193215652" sldId="283"/>
        </pc:sldMkLst>
        <pc:spChg chg="mod">
          <ac:chgData name="Daniel Pickett" userId="fbdb785d-5c91-4bd8-878b-5fab50e83730" providerId="ADAL" clId="{13EB0DAF-3A94-4346-8DE8-7B0EE28BD3BC}" dt="2023-04-10T21:15:15.150" v="18416" actId="20577"/>
          <ac:spMkLst>
            <pc:docMk/>
            <pc:sldMk cId="1193215652" sldId="283"/>
            <ac:spMk id="2" creationId="{81853046-1F66-9CE4-6DDA-732379D0225E}"/>
          </ac:spMkLst>
        </pc:spChg>
        <pc:spChg chg="add del mod">
          <ac:chgData name="Daniel Pickett" userId="fbdb785d-5c91-4bd8-878b-5fab50e83730" providerId="ADAL" clId="{13EB0DAF-3A94-4346-8DE8-7B0EE28BD3BC}" dt="2023-04-10T21:16:18.508" v="18549" actId="207"/>
          <ac:spMkLst>
            <pc:docMk/>
            <pc:sldMk cId="1193215652" sldId="283"/>
            <ac:spMk id="3" creationId="{06369564-8C82-3131-1B82-F67595DC7542}"/>
          </ac:spMkLst>
        </pc:spChg>
        <pc:spChg chg="mod">
          <ac:chgData name="Daniel Pickett" userId="fbdb785d-5c91-4bd8-878b-5fab50e83730" providerId="ADAL" clId="{13EB0DAF-3A94-4346-8DE8-7B0EE28BD3BC}" dt="2023-04-10T21:33:56.449" v="19330" actId="20577"/>
          <ac:spMkLst>
            <pc:docMk/>
            <pc:sldMk cId="1193215652" sldId="283"/>
            <ac:spMk id="5" creationId="{29B9AE82-1164-8480-632B-661648E006BF}"/>
          </ac:spMkLst>
        </pc:spChg>
        <pc:spChg chg="add del mod">
          <ac:chgData name="Daniel Pickett" userId="fbdb785d-5c91-4bd8-878b-5fab50e83730" providerId="ADAL" clId="{13EB0DAF-3A94-4346-8DE8-7B0EE28BD3BC}" dt="2023-04-10T21:15:45.015" v="18476" actId="478"/>
          <ac:spMkLst>
            <pc:docMk/>
            <pc:sldMk cId="1193215652" sldId="283"/>
            <ac:spMk id="6" creationId="{E915D4C0-53B2-4446-7B4F-8DE6A0B61AFF}"/>
          </ac:spMkLst>
        </pc:spChg>
      </pc:sldChg>
      <pc:sldChg chg="delSp modSp add mod">
        <pc:chgData name="Daniel Pickett" userId="fbdb785d-5c91-4bd8-878b-5fab50e83730" providerId="ADAL" clId="{13EB0DAF-3A94-4346-8DE8-7B0EE28BD3BC}" dt="2023-04-10T21:31:39.936" v="19230" actId="20577"/>
        <pc:sldMkLst>
          <pc:docMk/>
          <pc:sldMk cId="4004720821" sldId="284"/>
        </pc:sldMkLst>
        <pc:spChg chg="mod">
          <ac:chgData name="Daniel Pickett" userId="fbdb785d-5c91-4bd8-878b-5fab50e83730" providerId="ADAL" clId="{13EB0DAF-3A94-4346-8DE8-7B0EE28BD3BC}" dt="2023-04-10T21:19:17.277" v="18800" actId="20577"/>
          <ac:spMkLst>
            <pc:docMk/>
            <pc:sldMk cId="4004720821" sldId="284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0T21:31:39.936" v="19230" actId="20577"/>
          <ac:spMkLst>
            <pc:docMk/>
            <pc:sldMk cId="4004720821" sldId="284"/>
            <ac:spMk id="3" creationId="{06369564-8C82-3131-1B82-F67595DC7542}"/>
          </ac:spMkLst>
        </pc:spChg>
        <pc:spChg chg="del">
          <ac:chgData name="Daniel Pickett" userId="fbdb785d-5c91-4bd8-878b-5fab50e83730" providerId="ADAL" clId="{13EB0DAF-3A94-4346-8DE8-7B0EE28BD3BC}" dt="2023-04-10T21:19:03.566" v="18769" actId="478"/>
          <ac:spMkLst>
            <pc:docMk/>
            <pc:sldMk cId="4004720821" sldId="284"/>
            <ac:spMk id="5" creationId="{29B9AE82-1164-8480-632B-661648E006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1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0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1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5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9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6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4/3/2023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104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texts.com/fpp2/stationarity.html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Interior of empty bus">
            <a:extLst>
              <a:ext uri="{FF2B5EF4-FFF2-40B4-BE49-F238E27FC236}">
                <a16:creationId xmlns:a16="http://schemas.microsoft.com/office/drawing/2014/main" id="{53D87F06-5DBA-4786-F472-607BA7A3E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26B364-8B8E-3F55-3FB4-8141DC77D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Predicting US Public Transit Ridership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78ABD-8C93-9136-C1B7-7AA47F433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Daniel Pickett</a:t>
            </a:r>
          </a:p>
          <a:p>
            <a:r>
              <a:rPr lang="en-US" dirty="0">
                <a:solidFill>
                  <a:srgbClr val="FFFFFF"/>
                </a:solidFill>
              </a:rPr>
              <a:t>March 2022</a:t>
            </a:r>
          </a:p>
        </p:txBody>
      </p:sp>
    </p:spTree>
    <p:extLst>
      <p:ext uri="{BB962C8B-B14F-4D97-AF65-F5344CB8AC3E}">
        <p14:creationId xmlns:p14="http://schemas.microsoft.com/office/powerpoint/2010/main" val="147983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Exploratory data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89154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2</a:t>
            </a:r>
            <a:r>
              <a:rPr lang="en-US" baseline="30000" dirty="0">
                <a:solidFill>
                  <a:schemeClr val="tx1"/>
                </a:solidFill>
                <a:latin typeface="Avenir Next LT Pro" panose="020B0504020202020204" pitchFamily="34" charset="0"/>
              </a:rPr>
              <a:t>nd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attempt: Records with similar service area populations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venir Next LT Pro" panose="020B0504020202020204" pitchFamily="34" charset="0"/>
              </a:rPr>
              <a:t>Didn’t account for annual seasonality among different modes of 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AC16D9-4B62-D3D2-9EDB-8250783CA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2598984"/>
            <a:ext cx="10659110" cy="29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1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Exploratory data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3</a:t>
            </a:r>
            <a:r>
              <a:rPr lang="en-US" baseline="30000" dirty="0">
                <a:solidFill>
                  <a:schemeClr val="tx1"/>
                </a:solidFill>
                <a:latin typeface="Avenir Next LT Pro" panose="020B0504020202020204" pitchFamily="34" charset="0"/>
              </a:rPr>
              <a:t>rd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attempt: Records with the same mode and TOS,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with UPT standardized by its recent pre-COVID maximum (between Jan 2017 and Dec 2019)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Avenir Next LT Pro" panose="020B0504020202020204" pitchFamily="34" charset="0"/>
              </a:rPr>
              <a:t>Similar patterns emerge among lines of similar modes, despite different area populations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01E93-E284-35FE-91C1-0BC9FFF2D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2870182"/>
            <a:ext cx="10637522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5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Exploratory data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Emergent patterns:</a:t>
            </a:r>
            <a:endParaRPr lang="en-US" dirty="0">
              <a:solidFill>
                <a:srgbClr val="00B050"/>
              </a:solidFill>
              <a:latin typeface="Avenir Next LT Pro" panose="020B05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UPTs of similar lines expressed similar annual seasonality, even if magnitude differs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For nearly every line, the maximum UPT was achieved pre-COVID, with neighboring UPTs generally at similar levels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As COVID began - between Jan 2020 and Apr 2020 - each line’s UPT fell to between 0% and 40% of its pre-COVID maximum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Over the next 3 years, UPTs climbed slowly toward pre-COVID levels, but mostly reached between 25% and 75% of their original maximum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Post-COVID UPTs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don’t necessarily express similar annual seasonality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to their pre-COVID levels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Determined which lines were most likely to reach their pre-COVID levels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Threshold: At least 12 post-COVID months with at least 75% of pre-COVID maximum UPT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475 lines did not meet this threshold – removed from the data</a:t>
            </a:r>
          </a:p>
          <a:p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Final data after EDA: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24 records, all original 276 fields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Breakdown by mode: 13 direct response, 9 local bus, 2 commuter bus</a:t>
            </a:r>
          </a:p>
        </p:txBody>
      </p:sp>
    </p:spTree>
    <p:extLst>
      <p:ext uri="{BB962C8B-B14F-4D97-AF65-F5344CB8AC3E}">
        <p14:creationId xmlns:p14="http://schemas.microsoft.com/office/powerpoint/2010/main" val="329508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Pre-processing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Objective: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Arrange the data so that it is ready for modeling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No fields are categorical – no transformation into dummy or indicator variables required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UPT data standardized by its recent pre-COVID maximum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UPT data split into training and testing sets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Training data: Jan 2017 to Dec 2021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Testing data: Jan 2022 to Oct 2022</a:t>
            </a:r>
          </a:p>
          <a:p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Final data after pre-processing:</a:t>
            </a:r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X and y training sets: 60 historical UPT values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X and y testing sets: 10 historical UPT values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All sets retain the 24 records, 12 descriptive characteristics, and 14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98395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Objectives: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Determine if stationarity exists among the lines’ UPT data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Make any necessary transformations so that the UPT data becomes stationary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Determine the optimal time series model for each line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Forecast each line’s UPT using its optimal model</a:t>
            </a:r>
          </a:p>
        </p:txBody>
      </p:sp>
    </p:spTree>
    <p:extLst>
      <p:ext uri="{BB962C8B-B14F-4D97-AF65-F5344CB8AC3E}">
        <p14:creationId xmlns:p14="http://schemas.microsoft.com/office/powerpoint/2010/main" val="77647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Determining 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Stationarity: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The statistical properties of a time series dataset do not change over time</a:t>
            </a:r>
          </a:p>
          <a:p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D29F5-73BE-984A-FFC5-7A1A1F8D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182" y="2304193"/>
            <a:ext cx="3595389" cy="2189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1124BA-BF00-3742-B18C-8DFA71ED2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182" y="4638454"/>
            <a:ext cx="3595389" cy="20202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A570AD-726C-AE51-24FC-1206519ABEFF}"/>
              </a:ext>
            </a:extLst>
          </p:cNvPr>
          <p:cNvSpPr txBox="1">
            <a:spLocks/>
          </p:cNvSpPr>
          <p:nvPr/>
        </p:nvSpPr>
        <p:spPr>
          <a:xfrm>
            <a:off x="777239" y="2160905"/>
            <a:ext cx="7738663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Constant mean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Zero variance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Zero correlation between data at each distance in time (autocorrelation)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Stationarity allows us to model on a single set of assumptions about the data, instead of ones that constantly change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A5499C-03A7-B8BC-2601-190087EDF9A0}"/>
              </a:ext>
            </a:extLst>
          </p:cNvPr>
          <p:cNvSpPr txBox="1">
            <a:spLocks/>
          </p:cNvSpPr>
          <p:nvPr/>
        </p:nvSpPr>
        <p:spPr>
          <a:xfrm>
            <a:off x="777239" y="4081145"/>
            <a:ext cx="4231641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Signs of non-stationarity: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Trend: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Data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generally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increases/decreases throughout the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entire time period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Seasonality: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Data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cyclically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increases/decreases throughout a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repeating unit of time</a:t>
            </a:r>
            <a:endParaRPr lang="en-US" b="1" i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DBBAA-C3A7-B6B0-4CA0-C8F5161D8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094" y="4638454"/>
            <a:ext cx="3166398" cy="20202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C27908-9A4A-3266-4529-6DC4C8F25DDD}"/>
              </a:ext>
            </a:extLst>
          </p:cNvPr>
          <p:cNvSpPr txBox="1"/>
          <p:nvPr/>
        </p:nvSpPr>
        <p:spPr>
          <a:xfrm>
            <a:off x="777240" y="6341226"/>
            <a:ext cx="3872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 of graphs: </a:t>
            </a:r>
            <a:r>
              <a:rPr lang="en-US" sz="800" dirty="0">
                <a:hlinkClick r:id="rId5"/>
              </a:rPr>
              <a:t>https://otexts.com/fpp2/stationarity.html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69837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Determining stationarity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Example of non-stationary data:</a:t>
            </a:r>
            <a:endParaRPr lang="en-US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7EC18-0BE4-5B3E-8AA4-35C75ACFF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3" y="2255499"/>
            <a:ext cx="11934334" cy="437231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EAD7330-163E-78D2-56D1-0CE8BC73AC92}"/>
              </a:ext>
            </a:extLst>
          </p:cNvPr>
          <p:cNvSpPr/>
          <p:nvPr/>
        </p:nvSpPr>
        <p:spPr>
          <a:xfrm>
            <a:off x="3444622" y="4528457"/>
            <a:ext cx="914400" cy="9112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7644F2-2070-3008-C0F6-98760C9AF1F9}"/>
              </a:ext>
            </a:extLst>
          </p:cNvPr>
          <p:cNvSpPr/>
          <p:nvPr/>
        </p:nvSpPr>
        <p:spPr>
          <a:xfrm>
            <a:off x="1500243" y="4159250"/>
            <a:ext cx="914400" cy="9112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206BAD-8C58-BDDA-55AE-49B8BEE4683B}"/>
              </a:ext>
            </a:extLst>
          </p:cNvPr>
          <p:cNvSpPr/>
          <p:nvPr/>
        </p:nvSpPr>
        <p:spPr>
          <a:xfrm>
            <a:off x="5181600" y="4855029"/>
            <a:ext cx="914400" cy="9112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B26CD0-7A23-DAF9-D4E5-D09001DA0FE7}"/>
              </a:ext>
            </a:extLst>
          </p:cNvPr>
          <p:cNvCxnSpPr/>
          <p:nvPr/>
        </p:nvCxnSpPr>
        <p:spPr>
          <a:xfrm>
            <a:off x="940526" y="3429000"/>
            <a:ext cx="5408023" cy="10126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059817-614D-ECB8-3D40-2540F2BCA8ED}"/>
              </a:ext>
            </a:extLst>
          </p:cNvPr>
          <p:cNvCxnSpPr/>
          <p:nvPr/>
        </p:nvCxnSpPr>
        <p:spPr>
          <a:xfrm flipH="1">
            <a:off x="4815840" y="3048937"/>
            <a:ext cx="287383" cy="10173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33AE798-DBD3-E97E-2D27-4A502AF2190A}"/>
              </a:ext>
            </a:extLst>
          </p:cNvPr>
          <p:cNvSpPr txBox="1"/>
          <p:nvPr/>
        </p:nvSpPr>
        <p:spPr>
          <a:xfrm>
            <a:off x="4815840" y="2760648"/>
            <a:ext cx="1532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Downward trend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19F567-683B-EB98-E277-4696064BDD8D}"/>
              </a:ext>
            </a:extLst>
          </p:cNvPr>
          <p:cNvSpPr txBox="1"/>
          <p:nvPr/>
        </p:nvSpPr>
        <p:spPr>
          <a:xfrm>
            <a:off x="2398829" y="5821793"/>
            <a:ext cx="278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Seasonal patterns in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316F31-3ACC-F8A7-F110-8D4DB8183CD8}"/>
              </a:ext>
            </a:extLst>
          </p:cNvPr>
          <p:cNvCxnSpPr>
            <a:cxnSpLocks/>
          </p:cNvCxnSpPr>
          <p:nvPr/>
        </p:nvCxnSpPr>
        <p:spPr>
          <a:xfrm flipH="1" flipV="1">
            <a:off x="2246811" y="5070487"/>
            <a:ext cx="357052" cy="751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6B11CD-EABA-C72A-9A14-4E994F40A9B0}"/>
              </a:ext>
            </a:extLst>
          </p:cNvPr>
          <p:cNvCxnSpPr>
            <a:cxnSpLocks/>
          </p:cNvCxnSpPr>
          <p:nvPr/>
        </p:nvCxnSpPr>
        <p:spPr>
          <a:xfrm flipV="1">
            <a:off x="3526971" y="5439694"/>
            <a:ext cx="117566" cy="382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A6548C-49DE-FE04-F1BB-EC87CA179A11}"/>
              </a:ext>
            </a:extLst>
          </p:cNvPr>
          <p:cNvCxnSpPr>
            <a:cxnSpLocks/>
          </p:cNvCxnSpPr>
          <p:nvPr/>
        </p:nvCxnSpPr>
        <p:spPr>
          <a:xfrm flipV="1">
            <a:off x="4441371" y="5615156"/>
            <a:ext cx="740229" cy="33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2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Determining stationarity – (partial) autocorrelation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4"/>
            <a:ext cx="7596423" cy="491045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Graph autocorrelation and partial autocorrelation functions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Autocorrelation function (ACF):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Shows how much the current value of a variable is affected by past values, including their effect on values in between</a:t>
            </a:r>
            <a:endParaRPr lang="en-US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Partial autocorrelation function (PACF):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Shows how much the current value of a variable is affected by past values,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including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their effect on values in between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Positive (P)ACF values indicate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trend-following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; negative (P)ACF values indicate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mean-reverting</a:t>
            </a:r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The closer the absolute (P)ACF value is to 1, the stronger its effect on the current value of the variable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Past values whose (P)ACF values are outside the confidence range (in blue) have a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significant effect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on the current value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Every line showed: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venir Next LT Pro" panose="020B0504020202020204" pitchFamily="34" charset="0"/>
              </a:rPr>
              <a:t>Many consecutive significant positive ACF values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venir Next LT Pro" panose="020B0504020202020204" pitchFamily="34" charset="0"/>
              </a:rPr>
              <a:t>Varying scattered significant PACF values, both positive and negative</a:t>
            </a:r>
          </a:p>
          <a:p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6F736-09DA-3A95-A37B-C4FE221D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182" y="1735933"/>
            <a:ext cx="3653951" cy="2248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E5746A-73CC-0285-9549-D7294DA0A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181" y="4199773"/>
            <a:ext cx="3653951" cy="224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9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Transforming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Transformations: 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Mathematical shifts made in the data so that it becomes stationary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The original data is still represented, just in a different way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Common transformations: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Differencing by a single unit of time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– good for adjusting linear trend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Differencing by more than one unit of time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– good for adjusting seasonality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Taking the log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– good for adjusting exponential trend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To determine which transformations to apply, run an </a:t>
            </a:r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Augmented Dickey-Fuller (ADF) test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on each line’s UPT data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Test results showed that: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13 lines required taking the log of their data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All 24 lines required differencing by both month and year</a:t>
            </a:r>
          </a:p>
        </p:txBody>
      </p:sp>
    </p:spTree>
    <p:extLst>
      <p:ext uri="{BB962C8B-B14F-4D97-AF65-F5344CB8AC3E}">
        <p14:creationId xmlns:p14="http://schemas.microsoft.com/office/powerpoint/2010/main" val="1802886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Transforming the data – post-transformation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Resulting stationary data:</a:t>
            </a:r>
            <a:endParaRPr lang="en-US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0B632E-08B8-2D4C-300E-194537E1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3" y="2255499"/>
            <a:ext cx="11934334" cy="4372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2EAE02-C89C-C1E9-F800-A5FD0C9583A9}"/>
              </a:ext>
            </a:extLst>
          </p:cNvPr>
          <p:cNvSpPr txBox="1"/>
          <p:nvPr/>
        </p:nvSpPr>
        <p:spPr>
          <a:xfrm>
            <a:off x="2398829" y="5821793"/>
            <a:ext cx="278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No more seasonal patterns in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68D50-11F0-9F28-BCE2-A2BCA7BE039C}"/>
              </a:ext>
            </a:extLst>
          </p:cNvPr>
          <p:cNvSpPr txBox="1"/>
          <p:nvPr/>
        </p:nvSpPr>
        <p:spPr>
          <a:xfrm>
            <a:off x="4815840" y="2760648"/>
            <a:ext cx="163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Constant (no) trend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22D0FF-316A-481B-CF04-49928CD80C98}"/>
              </a:ext>
            </a:extLst>
          </p:cNvPr>
          <p:cNvCxnSpPr>
            <a:cxnSpLocks/>
          </p:cNvCxnSpPr>
          <p:nvPr/>
        </p:nvCxnSpPr>
        <p:spPr>
          <a:xfrm>
            <a:off x="933254" y="4328533"/>
            <a:ext cx="54152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ED3328-960E-90E6-2D49-8079C2C9B163}"/>
              </a:ext>
            </a:extLst>
          </p:cNvPr>
          <p:cNvCxnSpPr>
            <a:cxnSpLocks/>
          </p:cNvCxnSpPr>
          <p:nvPr/>
        </p:nvCxnSpPr>
        <p:spPr>
          <a:xfrm flipH="1">
            <a:off x="4815840" y="3048937"/>
            <a:ext cx="287383" cy="11742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759E707-1240-78B2-444D-55D34E5BE766}"/>
              </a:ext>
            </a:extLst>
          </p:cNvPr>
          <p:cNvSpPr/>
          <p:nvPr/>
        </p:nvSpPr>
        <p:spPr>
          <a:xfrm>
            <a:off x="1737617" y="4430435"/>
            <a:ext cx="332700" cy="3436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6E7B1A-5DC9-3B6F-4407-322EBCA1D34A}"/>
              </a:ext>
            </a:extLst>
          </p:cNvPr>
          <p:cNvSpPr/>
          <p:nvPr/>
        </p:nvSpPr>
        <p:spPr>
          <a:xfrm>
            <a:off x="3720446" y="4803252"/>
            <a:ext cx="362752" cy="3616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8CD18E-883E-989F-4AFE-B1AD78A8D33C}"/>
              </a:ext>
            </a:extLst>
          </p:cNvPr>
          <p:cNvSpPr/>
          <p:nvPr/>
        </p:nvSpPr>
        <p:spPr>
          <a:xfrm>
            <a:off x="5458120" y="5109328"/>
            <a:ext cx="361360" cy="370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F6EE0D-E8F4-55DE-0F74-CBFAB8E92D7C}"/>
              </a:ext>
            </a:extLst>
          </p:cNvPr>
          <p:cNvCxnSpPr>
            <a:cxnSpLocks/>
          </p:cNvCxnSpPr>
          <p:nvPr/>
        </p:nvCxnSpPr>
        <p:spPr>
          <a:xfrm flipH="1" flipV="1">
            <a:off x="2070317" y="4803252"/>
            <a:ext cx="533546" cy="1018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064FA4-C3A9-31DE-3576-5BFE0A65C24E}"/>
              </a:ext>
            </a:extLst>
          </p:cNvPr>
          <p:cNvCxnSpPr>
            <a:cxnSpLocks/>
          </p:cNvCxnSpPr>
          <p:nvPr/>
        </p:nvCxnSpPr>
        <p:spPr>
          <a:xfrm flipV="1">
            <a:off x="3526971" y="5219655"/>
            <a:ext cx="263243" cy="602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70C9C9-80A8-70B4-39B7-C1E008E0B7E9}"/>
              </a:ext>
            </a:extLst>
          </p:cNvPr>
          <p:cNvCxnSpPr>
            <a:cxnSpLocks/>
          </p:cNvCxnSpPr>
          <p:nvPr/>
        </p:nvCxnSpPr>
        <p:spPr>
          <a:xfrm flipV="1">
            <a:off x="5103223" y="5494412"/>
            <a:ext cx="370114" cy="367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10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Problem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6000632" cy="4351338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US public transit lines are generally underused and underfunded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COVID pandemic has only worsened their utilization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Some recent statistics</a:t>
            </a:r>
            <a:r>
              <a:rPr lang="en-US" baseline="30000" dirty="0">
                <a:latin typeface="Avenir Next LT Pro" panose="020B0504020202020204" pitchFamily="34" charset="0"/>
              </a:rPr>
              <a:t>1</a:t>
            </a:r>
            <a:r>
              <a:rPr lang="en-US" dirty="0">
                <a:latin typeface="Avenir Next LT Pro" panose="020B0504020202020204" pitchFamily="34" charset="0"/>
              </a:rPr>
              <a:t>: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US ridership, Jan 2017: ~802,693k (~2.47 per capita)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US ridership, Apr 2020: ~171,450k (~0.52 per capita)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US ridership, Jan 2022: ~389,396k (~1.17 per capita)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0F03EF-7755-A46C-E176-020377120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872" y="260612"/>
            <a:ext cx="5199030" cy="3848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7610F3-1354-F448-595F-41B1D48BC666}"/>
              </a:ext>
            </a:extLst>
          </p:cNvPr>
          <p:cNvSpPr txBox="1"/>
          <p:nvPr/>
        </p:nvSpPr>
        <p:spPr>
          <a:xfrm>
            <a:off x="777240" y="6341226"/>
            <a:ext cx="3872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 Source: </a:t>
            </a:r>
            <a:r>
              <a:rPr lang="en-US" sz="800" dirty="0">
                <a:hlinkClick r:id="rId3"/>
              </a:rPr>
              <a:t>https://fred.stlouisfed.org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52720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Transforming the data – seasonal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Seasonal decomposition: 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Isolating the individual components of a time series – trend, seasonality, and residuals – to examine them in depth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For a stationary model, all three components should average 0 without pattern</a:t>
            </a:r>
          </a:p>
          <a:p>
            <a:r>
              <a:rPr lang="en-US" dirty="0">
                <a:solidFill>
                  <a:srgbClr val="00B050"/>
                </a:solidFill>
                <a:latin typeface="Avenir Next LT Pro" panose="020B0504020202020204" pitchFamily="34" charset="0"/>
              </a:rPr>
              <a:t>After transformation, decomposition visually confirms that all lines exhibit stationarity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A5499C-03A7-B8BC-2601-190087EDF9A0}"/>
              </a:ext>
            </a:extLst>
          </p:cNvPr>
          <p:cNvSpPr txBox="1">
            <a:spLocks/>
          </p:cNvSpPr>
          <p:nvPr/>
        </p:nvSpPr>
        <p:spPr>
          <a:xfrm>
            <a:off x="777239" y="4081145"/>
            <a:ext cx="4231641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i="1" dirty="0">
              <a:solidFill>
                <a:schemeClr val="tx1"/>
              </a:solidFill>
              <a:highlight>
                <a:srgbClr val="FF0000"/>
              </a:highlight>
              <a:latin typeface="Avenir Next LT Pro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93277-5240-0C2E-FBA9-E9ECB723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3429000"/>
            <a:ext cx="3444594" cy="2866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28538C-AF43-36F3-0495-E921C0605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757" y="3429000"/>
            <a:ext cx="3444593" cy="28662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DBE066-7633-ED9C-93E8-772F9B311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517" y="3432973"/>
            <a:ext cx="3120966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18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Determining the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369564-8C82-3131-1B82-F67595DC75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7239" y="1825625"/>
                <a:ext cx="10637522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Two basic types of time series models:</a:t>
                </a:r>
              </a:p>
              <a:p>
                <a:pPr lvl="1"/>
                <a:r>
                  <a:rPr lang="en-US" b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Autoregressive, 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or</a:t>
                </a:r>
                <a:r>
                  <a:rPr lang="en-US" b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AR(p):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Current value is based on the </a:t>
                </a:r>
                <a:r>
                  <a:rPr lang="en-US" i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previous values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  <a:p>
                <a:pPr lvl="1"/>
                <a:r>
                  <a:rPr lang="en-US" b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Moving average, 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or </a:t>
                </a:r>
                <a:r>
                  <a:rPr lang="en-US" b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MA(q):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Current value is based on the </a:t>
                </a:r>
                <a:r>
                  <a:rPr lang="en-US" i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q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previous error terms</a:t>
                </a:r>
              </a:p>
              <a:p>
                <a:pPr lvl="2"/>
                <a:endParaRPr lang="en-US" b="1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  <a:p>
                <a:pPr lvl="2"/>
                <a:endParaRPr lang="en-US" b="1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  <a:p>
                <a:pPr lvl="2"/>
                <a:r>
                  <a:rPr lang="en-US" i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t 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= current time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= data value x units of time in the past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= error term x units of time in the past</a:t>
                </a:r>
              </a:p>
              <a:p>
                <a:pPr lvl="2"/>
                <a:r>
                  <a:rPr lang="en-US" i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and </a:t>
                </a:r>
                <a:r>
                  <a:rPr lang="en-US" i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q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are the </a:t>
                </a:r>
                <a:r>
                  <a:rPr lang="en-US" b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orders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of the models</a:t>
                </a:r>
                <a:endParaRPr lang="en-US" i="1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Models that are based on both previous values and error terms are </a:t>
                </a:r>
                <a:r>
                  <a:rPr lang="en-US" b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ARMA(p, q)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models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369564-8C82-3131-1B82-F67595DC75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7239" y="1825625"/>
                <a:ext cx="10637522" cy="4667250"/>
              </a:xfrm>
              <a:blipFill>
                <a:blip r:embed="rId2"/>
                <a:stretch>
                  <a:fillRect l="-458" t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9D9BCA-D7F4-C5FA-CC2E-D09CDA611AAF}"/>
                  </a:ext>
                </a:extLst>
              </p:cNvPr>
              <p:cNvSpPr txBox="1"/>
              <p:nvPr/>
            </p:nvSpPr>
            <p:spPr>
              <a:xfrm>
                <a:off x="4545864" y="2583149"/>
                <a:ext cx="3100271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9D9BCA-D7F4-C5FA-CC2E-D09CDA611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864" y="2583149"/>
                <a:ext cx="3100271" cy="301686"/>
              </a:xfrm>
              <a:prstGeom prst="rect">
                <a:avLst/>
              </a:prstGeom>
              <a:blipFill>
                <a:blip r:embed="rId3"/>
                <a:stretch>
                  <a:fillRect l="-1575" r="-197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2A8EC3-B6CA-F0B0-8D59-9C5DA7CF9085}"/>
                  </a:ext>
                </a:extLst>
              </p:cNvPr>
              <p:cNvSpPr txBox="1"/>
              <p:nvPr/>
            </p:nvSpPr>
            <p:spPr>
              <a:xfrm>
                <a:off x="4506998" y="3591559"/>
                <a:ext cx="3197991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2A8EC3-B6CA-F0B0-8D59-9C5DA7CF9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998" y="3591559"/>
                <a:ext cx="3197991" cy="301686"/>
              </a:xfrm>
              <a:prstGeom prst="rect">
                <a:avLst/>
              </a:prstGeom>
              <a:blipFill>
                <a:blip r:embed="rId4"/>
                <a:stretch>
                  <a:fillRect l="-1333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1E4E49-D8A4-E4E9-9690-6029FB09AEE9}"/>
                  </a:ext>
                </a:extLst>
              </p:cNvPr>
              <p:cNvSpPr txBox="1"/>
              <p:nvPr/>
            </p:nvSpPr>
            <p:spPr>
              <a:xfrm>
                <a:off x="3329047" y="5659179"/>
                <a:ext cx="5555495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1E4E49-D8A4-E4E9-9690-6029FB09A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47" y="5659179"/>
                <a:ext cx="5555495" cy="301686"/>
              </a:xfrm>
              <a:prstGeom prst="rect">
                <a:avLst/>
              </a:prstGeom>
              <a:blipFill>
                <a:blip r:embed="rId5"/>
                <a:stretch>
                  <a:fillRect l="-549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389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Determining the models – SARIMA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SARIMA(p, d, q)(P, D, Q, s):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An extension of ARMA models that also accounts for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seasonality (S) 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and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differencing (I)</a:t>
            </a:r>
          </a:p>
          <a:p>
            <a:pPr lvl="1"/>
            <a:endParaRPr lang="en-US" i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endParaRPr lang="en-US" i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endParaRPr lang="en-US" i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endParaRPr lang="en-US" i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s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= # units of time that make up a season</a:t>
            </a:r>
          </a:p>
          <a:p>
            <a:pPr lvl="1"/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[d]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= # units of time that the data should be differenced by</a:t>
            </a:r>
            <a:endParaRPr lang="en-US" i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SARIMA models are therefore also based on the previous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P seasons of values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and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Q seasons of error terms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DC8406-8CB2-FF8E-77B3-6DCC269C8B26}"/>
                  </a:ext>
                </a:extLst>
              </p:cNvPr>
              <p:cNvSpPr txBox="1"/>
              <p:nvPr/>
            </p:nvSpPr>
            <p:spPr>
              <a:xfrm>
                <a:off x="777239" y="2534658"/>
                <a:ext cx="10637522" cy="377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sSubSup>
                        <m:sSub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sSubSup>
                        <m:sSub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DC8406-8CB2-FF8E-77B3-6DCC269C8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39" y="2534658"/>
                <a:ext cx="10637522" cy="377539"/>
              </a:xfrm>
              <a:prstGeom prst="rect">
                <a:avLst/>
              </a:prstGeom>
              <a:blipFill>
                <a:blip r:embed="rId2"/>
                <a:stretch>
                  <a:fillRect t="-3226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12F2EB-3F87-8079-6CF0-5FCD347CA3E9}"/>
                  </a:ext>
                </a:extLst>
              </p:cNvPr>
              <p:cNvSpPr txBox="1"/>
              <p:nvPr/>
            </p:nvSpPr>
            <p:spPr>
              <a:xfrm>
                <a:off x="2885440" y="2958327"/>
                <a:ext cx="6096000" cy="474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𝐬𝐏</m:t>
                          </m:r>
                        </m:sub>
                      </m:sSub>
                      <m:sSubSup>
                        <m:sSubSupPr>
                          <m:ctrlP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𝒔𝑷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b="1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𝐬𝐐</m:t>
                          </m:r>
                        </m:sub>
                      </m:sSub>
                      <m:sSubSup>
                        <m:sSubSupPr>
                          <m:ctrlP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𝒔𝑸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12F2EB-3F87-8079-6CF0-5FCD347CA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440" y="2958327"/>
                <a:ext cx="6096000" cy="474682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4CA29622-893A-E0AB-FAE8-37B2D7BE8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081" y="4797425"/>
            <a:ext cx="7985760" cy="16954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0F30B7A-6C1C-3BF4-B230-61EA098D565C}"/>
              </a:ext>
            </a:extLst>
          </p:cNvPr>
          <p:cNvSpPr txBox="1">
            <a:spLocks/>
          </p:cNvSpPr>
          <p:nvPr/>
        </p:nvSpPr>
        <p:spPr>
          <a:xfrm>
            <a:off x="777239" y="5033962"/>
            <a:ext cx="3164841" cy="145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Models automatically determined via </a:t>
            </a:r>
            <a:r>
              <a:rPr lang="en-US" b="1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pmdarima.auto_arima</a:t>
            </a:r>
            <a:endParaRPr lang="en-US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094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Determining the models – plot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Quick checks to confirm model is behaving properly: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Standardized residuals: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Plot of values of residuals in the model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Should center around 0 and have no distinct pattern</a:t>
            </a:r>
          </a:p>
          <a:p>
            <a:pPr lvl="2"/>
            <a:r>
              <a:rPr lang="en-US" dirty="0">
                <a:solidFill>
                  <a:srgbClr val="00B050"/>
                </a:solidFill>
                <a:latin typeface="Avenir Next LT Pro" panose="020B0504020202020204" pitchFamily="34" charset="0"/>
              </a:rPr>
              <a:t>All models’ residuals have no distinct pattern</a:t>
            </a:r>
          </a:p>
          <a:p>
            <a:pPr lvl="2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394D2F-983D-3C33-2BF2-FCC9C876B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989" y="2845942"/>
            <a:ext cx="5148585" cy="378187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03E15F-5330-191B-BDEE-CBD494BCBA15}"/>
              </a:ext>
            </a:extLst>
          </p:cNvPr>
          <p:cNvSpPr txBox="1">
            <a:spLocks/>
          </p:cNvSpPr>
          <p:nvPr/>
        </p:nvSpPr>
        <p:spPr>
          <a:xfrm>
            <a:off x="777240" y="3037975"/>
            <a:ext cx="6040750" cy="4910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Histogram: 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Distribution of residuals in the model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Should be normally distributed (in green)</a:t>
            </a:r>
          </a:p>
          <a:p>
            <a:pPr lvl="2"/>
            <a:r>
              <a:rPr lang="en-US" dirty="0">
                <a:solidFill>
                  <a:srgbClr val="CCCC00"/>
                </a:solidFill>
                <a:latin typeface="Avenir Next LT Pro" panose="020B0504020202020204" pitchFamily="34" charset="0"/>
              </a:rPr>
              <a:t>Models’ residuals (in yellow) are generally symmetric around 0 but also more distributed around 0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Normal Q-Q: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Another way to visualize the distribution of residuals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Should mostly lie along the red line, except for some values at the end</a:t>
            </a:r>
          </a:p>
          <a:p>
            <a:pPr lvl="2"/>
            <a:r>
              <a:rPr lang="en-US" dirty="0">
                <a:solidFill>
                  <a:srgbClr val="CCCC00"/>
                </a:solidFill>
                <a:latin typeface="Avenir Next LT Pro" panose="020B0504020202020204" pitchFamily="34" charset="0"/>
              </a:rPr>
              <a:t>Models’ residuals curve slightly up then down along the red line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Correlogram: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ACF plot of residuals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All lags should be insignificant</a:t>
            </a:r>
          </a:p>
          <a:p>
            <a:pPr lvl="2"/>
            <a:r>
              <a:rPr lang="en-US" dirty="0">
                <a:solidFill>
                  <a:srgbClr val="00B050"/>
                </a:solidFill>
                <a:latin typeface="Avenir Next LT Pro" panose="020B0504020202020204" pitchFamily="34" charset="0"/>
              </a:rPr>
              <a:t>Nearly all models’ lags are insignificant</a:t>
            </a:r>
          </a:p>
        </p:txBody>
      </p:sp>
    </p:spTree>
    <p:extLst>
      <p:ext uri="{BB962C8B-B14F-4D97-AF65-F5344CB8AC3E}">
        <p14:creationId xmlns:p14="http://schemas.microsoft.com/office/powerpoint/2010/main" val="4150820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Forecast UPT – transformed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Resulting forecast:</a:t>
            </a:r>
            <a:endParaRPr lang="en-US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7E04F-4642-0F79-9717-A0886B26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4" y="2255499"/>
            <a:ext cx="11934334" cy="437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22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Forecast UPT – original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Resulting forecast:</a:t>
            </a:r>
            <a:endParaRPr lang="en-US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36E6F-A7E2-E5E9-480F-33A4344BE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3" y="2255499"/>
            <a:ext cx="11934334" cy="437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35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Forecast UPT –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874830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Predictions largely mimic the seasonality of the last year of historical UPT data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Possibly because most recent data was post-COVID, often far different from pre-COVID data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Many lines’ predicted trend beyond the first year unreasonably mimics that of the first year</a:t>
            </a:r>
          </a:p>
          <a:p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First year of predictions likely the most accurate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B9AE82-1164-8480-632B-661648E006BF}"/>
              </a:ext>
            </a:extLst>
          </p:cNvPr>
          <p:cNvSpPr txBox="1">
            <a:spLocks/>
          </p:cNvSpPr>
          <p:nvPr/>
        </p:nvSpPr>
        <p:spPr>
          <a:xfrm>
            <a:off x="777239" y="3345489"/>
            <a:ext cx="5480052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If so: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12 lines achieve their maximum pre-COVID UPT by 2023,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and are projected to keep increasing</a:t>
            </a:r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3 lines achieve their maximum pre-COVID UPT by 2023, but are projected to become unable to maintain it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2 lines do not achieve their maximum pre-COVID UPT by 2023, but may achieve it in 2-3 years</a:t>
            </a:r>
          </a:p>
          <a:p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9B156-196F-15AC-F4D4-E5B18EE8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654" y="3732205"/>
            <a:ext cx="5765773" cy="21123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77E48F-728A-AA3D-C1B2-27F73E7405BE}"/>
              </a:ext>
            </a:extLst>
          </p:cNvPr>
          <p:cNvSpPr txBox="1">
            <a:spLocks/>
          </p:cNvSpPr>
          <p:nvPr/>
        </p:nvSpPr>
        <p:spPr>
          <a:xfrm>
            <a:off x="781589" y="6158152"/>
            <a:ext cx="1087483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No immediately discernable correlation with a line’s success and its mode, TOS, service area population, or any other provided summary/descriptive value</a:t>
            </a:r>
          </a:p>
        </p:txBody>
      </p:sp>
    </p:spTree>
    <p:extLst>
      <p:ext uri="{BB962C8B-B14F-4D97-AF65-F5344CB8AC3E}">
        <p14:creationId xmlns:p14="http://schemas.microsoft.com/office/powerpoint/2010/main" val="2275719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Notes for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Consider incorporating exogenous variables (population growth, etc.) so that later predictions make more sense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Dig deeper into summary/descriptive values to see if there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is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correlation with predicted UPT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Focus analysis more on a subcategory of the lines (by mode, population range, etc.)</a:t>
            </a:r>
          </a:p>
        </p:txBody>
      </p:sp>
    </p:spTree>
    <p:extLst>
      <p:ext uri="{BB962C8B-B14F-4D97-AF65-F5344CB8AC3E}">
        <p14:creationId xmlns:p14="http://schemas.microsoft.com/office/powerpoint/2010/main" val="400472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88646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venir Next LT Pro" panose="020B0504020202020204" pitchFamily="34" charset="0"/>
              </a:rPr>
              <a:t>Given monthly data on the ridership of each regional transit line across the US between the years 2002 and 2022, </a:t>
            </a:r>
            <a:r>
              <a:rPr lang="en-US" b="1" dirty="0">
                <a:latin typeface="Avenir Next LT Pro" panose="020B0504020202020204" pitchFamily="34" charset="0"/>
              </a:rPr>
              <a:t>can we use time series forecasting to predict the ridership of each line for the year 2023 (and on)? Are any of these lines likely to reach pre-COVID ridership levels within the near future?</a:t>
            </a:r>
            <a:endParaRPr lang="en-US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8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8752841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2,237 records, where each record represents a US regional transit line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12 fields of descriptive characteristics, each line a unique combination of: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Agency: the name of the overarching transit property that owns the line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Mode: the type of transit the line provides – bus, light rail, direct response, etc.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Type of service (TOS): whether the line is owned by the agency, or operated by a third party through a purchased agreement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14 fields of summary statistics – recent total ridership, recent total fares, etc.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250 fields of </a:t>
            </a:r>
            <a:r>
              <a:rPr lang="en-US" b="1" dirty="0">
                <a:latin typeface="Avenir Next LT Pro" panose="020B0504020202020204" pitchFamily="34" charset="0"/>
              </a:rPr>
              <a:t>ridership numbers</a:t>
            </a:r>
            <a:r>
              <a:rPr lang="en-US" dirty="0">
                <a:latin typeface="Avenir Next LT Pro" panose="020B0504020202020204" pitchFamily="34" charset="0"/>
              </a:rPr>
              <a:t>, our time series data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Each field represents a month between Jan 2002 and Oct 2022 (the most recent month of data when this project was started)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Ridership defined officially as </a:t>
            </a:r>
            <a:r>
              <a:rPr lang="en-US" b="1" dirty="0">
                <a:latin typeface="Avenir Next LT Pro" panose="020B0504020202020204" pitchFamily="34" charset="0"/>
              </a:rPr>
              <a:t>unlinked passenger trips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b="1" dirty="0">
                <a:latin typeface="Avenir Next LT Pro" panose="020B0504020202020204" pitchFamily="34" charset="0"/>
              </a:rPr>
              <a:t>(UPT)</a:t>
            </a:r>
            <a:r>
              <a:rPr lang="en-US" dirty="0">
                <a:latin typeface="Avenir Next LT Pro" panose="020B0504020202020204" pitchFamily="34" charset="0"/>
              </a:rPr>
              <a:t>: the number of passengers who board the transit vehicle, regardless of how many total vehicles they use to reach their destination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We care mostly about recent history – </a:t>
            </a:r>
            <a:r>
              <a:rPr lang="en-US" b="1" dirty="0">
                <a:latin typeface="Avenir Next LT Pro" panose="020B0504020202020204" pitchFamily="34" charset="0"/>
              </a:rPr>
              <a:t>between Jan 2017 and Oct 2022</a:t>
            </a:r>
          </a:p>
        </p:txBody>
      </p:sp>
    </p:spTree>
    <p:extLst>
      <p:ext uri="{BB962C8B-B14F-4D97-AF65-F5344CB8AC3E}">
        <p14:creationId xmlns:p14="http://schemas.microsoft.com/office/powerpoint/2010/main" val="359934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8915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Objectives: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Check data for incorrect or missing values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Add or adjust these values where possible, or exclude their records from forecasting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Bring the number of lines we analyze to a reasonable number</a:t>
            </a:r>
          </a:p>
        </p:txBody>
      </p:sp>
    </p:spTree>
    <p:extLst>
      <p:ext uri="{BB962C8B-B14F-4D97-AF65-F5344CB8AC3E}">
        <p14:creationId xmlns:p14="http://schemas.microsoft.com/office/powerpoint/2010/main" val="112212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Data wrangling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89154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683 records labeled as “inactive” – these lines are out of service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Removed from the data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Check for mistyped values:</a:t>
            </a:r>
            <a:r>
              <a:rPr lang="en-US" dirty="0">
                <a:solidFill>
                  <a:srgbClr val="00B050"/>
                </a:solidFill>
                <a:latin typeface="Avenir Next LT Pro" panose="020B0504020202020204" pitchFamily="34" charset="0"/>
              </a:rPr>
              <a:t> N/A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Check for duplicate records:</a:t>
            </a:r>
            <a:r>
              <a:rPr lang="en-US" dirty="0">
                <a:solidFill>
                  <a:srgbClr val="00B050"/>
                </a:solidFill>
                <a:latin typeface="Avenir Next LT Pro" panose="020B0504020202020204" pitchFamily="34" charset="0"/>
              </a:rPr>
              <a:t> N/A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Check for missing data: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venir Next LT Pro" panose="020B0504020202020204" pitchFamily="34" charset="0"/>
              </a:rPr>
              <a:t>421 records missing numerous descriptive/summary values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Removed from the data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venir Next LT Pro" panose="020B0504020202020204" pitchFamily="34" charset="0"/>
              </a:rPr>
              <a:t>169 records missing more than 10% of their recent ridership history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Removed from the data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Check for faulty fields: </a:t>
            </a:r>
            <a:r>
              <a:rPr lang="en-US" dirty="0">
                <a:solidFill>
                  <a:srgbClr val="00B050"/>
                </a:solidFill>
                <a:latin typeface="Avenir Next LT Pro" panose="020B0504020202020204" pitchFamily="34" charset="0"/>
              </a:rPr>
              <a:t>N/A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Check for other suspicious values or trends: </a:t>
            </a:r>
            <a:r>
              <a:rPr lang="en-US" dirty="0">
                <a:solidFill>
                  <a:srgbClr val="00B050"/>
                </a:solidFill>
                <a:latin typeface="Avenir Next LT Pro" panose="020B0504020202020204" pitchFamily="34" charset="0"/>
              </a:rPr>
              <a:t>N/A</a:t>
            </a:r>
          </a:p>
          <a:p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Final data after wrangling: 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964 records, all original 276 fields</a:t>
            </a:r>
            <a:endParaRPr lang="en-US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7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86018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Objectives:</a:t>
            </a:r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Determine records to exclude from forecasting based on the properties of their data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Identify trends by group both pre-COVID and post-COVID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Continue bringing the number of lines we analyze to a reasonable number</a:t>
            </a:r>
          </a:p>
        </p:txBody>
      </p:sp>
    </p:spTree>
    <p:extLst>
      <p:ext uri="{BB962C8B-B14F-4D97-AF65-F5344CB8AC3E}">
        <p14:creationId xmlns:p14="http://schemas.microsoft.com/office/powerpoint/2010/main" val="95228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Exploratory data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89154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For each agency, calculated the percentage of total UPT in the last fiscal year that each mode made up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422 records made up less than 10% of their agency’s UPT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Removed from the data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Determined modes that didn’t fit the purposes of this analysis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Modes that are the only way to reach a destination (e.g. inclined plane)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Modes that are primarily tourist attractions (e.g. cable car)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Modes that technically transport multiple people but don’t provide the expected services of typical mass transit (e.g. vanpools)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43 total records removed from the data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51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/>
              <a:t>Exploratory data analysis (cont.)</a:t>
            </a:r>
            <a:endParaRPr lang="en-US" sz="4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89154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Attempted to visualize patterns among records with similar traits, around similar quartiles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1</a:t>
            </a:r>
            <a:r>
              <a:rPr lang="en-US" baseline="30000" dirty="0">
                <a:solidFill>
                  <a:schemeClr val="tx1"/>
                </a:solidFill>
                <a:latin typeface="Avenir Next LT Pro" panose="020B0504020202020204" pitchFamily="34" charset="0"/>
              </a:rPr>
              <a:t>st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attempt: Records with similar flat UPT numbers from the last fiscal year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venir Next LT Pro" panose="020B0504020202020204" pitchFamily="34" charset="0"/>
              </a:rPr>
              <a:t>Didn’t account for what they were like pre-COVID, since FY numbers were all post-COVID</a:t>
            </a:r>
          </a:p>
          <a:p>
            <a:pPr lvl="1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2</a:t>
            </a:r>
            <a:r>
              <a:rPr lang="en-US" baseline="30000" dirty="0">
                <a:solidFill>
                  <a:schemeClr val="tx1"/>
                </a:solidFill>
                <a:latin typeface="Avenir Next LT Pro" panose="020B0504020202020204" pitchFamily="34" charset="0"/>
              </a:rPr>
              <a:t>nd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attempt: Records with similar service area populations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Didn’t account for annual seasonality among different types of lines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558EF-8839-82A5-637D-BE023D55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3500438"/>
            <a:ext cx="10700658" cy="29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43087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213B32"/>
      </a:dk2>
      <a:lt2>
        <a:srgbClr val="E2E6E8"/>
      </a:lt2>
      <a:accent1>
        <a:srgbClr val="C89786"/>
      </a:accent1>
      <a:accent2>
        <a:srgbClr val="B59F70"/>
      </a:accent2>
      <a:accent3>
        <a:srgbClr val="A3A776"/>
      </a:accent3>
      <a:accent4>
        <a:srgbClr val="8BAC6A"/>
      </a:accent4>
      <a:accent5>
        <a:srgbClr val="7DAF79"/>
      </a:accent5>
      <a:accent6>
        <a:srgbClr val="6EB285"/>
      </a:accent6>
      <a:hlink>
        <a:srgbClr val="5D8A9A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20466</TotalTime>
  <Words>2109</Words>
  <Application>Microsoft Office PowerPoint</Application>
  <PresentationFormat>Widescreen</PresentationFormat>
  <Paragraphs>207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Avenir Next LT Pro</vt:lpstr>
      <vt:lpstr>Calibri</vt:lpstr>
      <vt:lpstr>Cambria Math</vt:lpstr>
      <vt:lpstr>Gill Sans Nova</vt:lpstr>
      <vt:lpstr>ConfettiVTI</vt:lpstr>
      <vt:lpstr>Predicting US Public Transit Ridership</vt:lpstr>
      <vt:lpstr>Problem context</vt:lpstr>
      <vt:lpstr>Problem statement</vt:lpstr>
      <vt:lpstr>About the data</vt:lpstr>
      <vt:lpstr>Data wrangling</vt:lpstr>
      <vt:lpstr>Data wrangling (cont.)</vt:lpstr>
      <vt:lpstr>Exploratory data analysis</vt:lpstr>
      <vt:lpstr>Exploratory data analysis (cont.)</vt:lpstr>
      <vt:lpstr>Exploratory data analysis (cont.)</vt:lpstr>
      <vt:lpstr>Exploratory data analysis (cont.)</vt:lpstr>
      <vt:lpstr>Exploratory data analysis (cont.)</vt:lpstr>
      <vt:lpstr>Exploratory data analysis (cont.)</vt:lpstr>
      <vt:lpstr>Pre-processing the data</vt:lpstr>
      <vt:lpstr>Modeling</vt:lpstr>
      <vt:lpstr>Determining stationarity</vt:lpstr>
      <vt:lpstr>Determining stationarity (cont.)</vt:lpstr>
      <vt:lpstr>Determining stationarity – (partial) autocorrelation</vt:lpstr>
      <vt:lpstr>Transforming the data</vt:lpstr>
      <vt:lpstr>Transforming the data – post-transformation</vt:lpstr>
      <vt:lpstr>Transforming the data – seasonal decomposition</vt:lpstr>
      <vt:lpstr>Determining the models</vt:lpstr>
      <vt:lpstr>Determining the models – SARIMA</vt:lpstr>
      <vt:lpstr>Determining the models – plot diagnostics</vt:lpstr>
      <vt:lpstr>Forecast UPT – transformed data</vt:lpstr>
      <vt:lpstr>Forecast UPT – original data</vt:lpstr>
      <vt:lpstr>Forecast UPT – takeaways</vt:lpstr>
      <vt:lpstr>Notes for 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 Public Transit Ridership</dc:title>
  <dc:creator>Daniel Pickett</dc:creator>
  <cp:lastModifiedBy>Daniel Pickett</cp:lastModifiedBy>
  <cp:revision>1</cp:revision>
  <dcterms:created xsi:type="dcterms:W3CDTF">2023-04-03T18:17:40Z</dcterms:created>
  <dcterms:modified xsi:type="dcterms:W3CDTF">2023-04-17T23:23:49Z</dcterms:modified>
</cp:coreProperties>
</file>