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EDD38-3933-4CC9-ACCE-D1EE0C4F7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020EF9-9000-42E2-8CF2-0BEE9D793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59C414-181F-4EDD-AF5A-614491BF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084-88C2-4956-870D-82BC18CBAF28}" type="datetimeFigureOut">
              <a:rPr lang="es-PE" smtClean="0"/>
              <a:t>23/07/2021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C4F1F-1262-4F1F-8B36-C79E5A99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667AC9-1294-464F-AE2D-0613D7FA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139A-24D5-439C-A373-19968DC841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576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E37F3-4357-4E2F-87CA-9321D2D8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5E7857-CAA4-4143-913B-EE576B78B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FF3C6-1DAD-46F4-8506-7F63FE0E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084-88C2-4956-870D-82BC18CBAF28}" type="datetimeFigureOut">
              <a:rPr lang="es-PE" smtClean="0"/>
              <a:t>23/07/2021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6E27C7-A518-4049-ABCF-07E8A0F7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707B85-E29F-41A8-857D-1BC713E7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139A-24D5-439C-A373-19968DC841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06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89D60A-0ECB-4E58-BAFF-9443FFB94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F1FCDF-E267-43A8-97C6-5392768BA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520819-8EAB-468B-AE75-DCA0D0F8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084-88C2-4956-870D-82BC18CBAF28}" type="datetimeFigureOut">
              <a:rPr lang="es-PE" smtClean="0"/>
              <a:t>23/07/2021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EE8516-6FD5-42F0-AD09-2C6437C1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1BB63C-1297-49E0-A610-5CA4A84D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139A-24D5-439C-A373-19968DC841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930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C722D-395D-453A-B12C-70A22C4C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17E06-7F04-436F-82DC-BDF2C1774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2DAF6-5CE3-4FD3-97FF-E77167E5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084-88C2-4956-870D-82BC18CBAF28}" type="datetimeFigureOut">
              <a:rPr lang="es-PE" smtClean="0"/>
              <a:t>23/07/2021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D06A4-97FA-4462-898A-E09FA899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D528C-D869-4273-ABF3-E1145D12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139A-24D5-439C-A373-19968DC841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99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1CC47-1E61-44FF-B4F7-E2CD16EC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AE0F1-ABF7-4960-9A8D-E9F979BC8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552496-F051-4D7E-A99A-CB6C2E07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084-88C2-4956-870D-82BC18CBAF28}" type="datetimeFigureOut">
              <a:rPr lang="es-PE" smtClean="0"/>
              <a:t>23/07/2021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3B0D84-2727-4D8F-BF47-B56EC6FC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A2375-C6A6-4369-A768-1C251983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139A-24D5-439C-A373-19968DC841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252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0699C-80D7-4342-A193-14CC7959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5ABF1-297A-4EFE-8EE6-82762A56D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9E8128-AE1F-4490-BFC8-D0C76000E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58284E-D5C0-49EB-B5BE-7E764063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084-88C2-4956-870D-82BC18CBAF28}" type="datetimeFigureOut">
              <a:rPr lang="es-PE" smtClean="0"/>
              <a:t>23/07/2021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6791C9-9915-4869-AE7B-F2A1FB93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30A9BE-7427-44FA-B07A-71D53250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139A-24D5-439C-A373-19968DC841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811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968FB-80C0-4D06-AABA-2FBB2212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76A426-B89A-45AA-A4E2-BA931B117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61DE8D-E99B-4E8A-BD7F-FA70B7206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7771D3-8B6B-4522-AB6A-27FE8726F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494F14-AA6F-4A85-92B0-D8FC313D0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DCCCFD-0A86-430B-A9EB-848163C8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084-88C2-4956-870D-82BC18CBAF28}" type="datetimeFigureOut">
              <a:rPr lang="es-PE" smtClean="0"/>
              <a:t>23/07/2021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44637E-9CF3-4D6C-9A0F-4E0E3712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4FFE44-940D-49ED-83B0-D652DF08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139A-24D5-439C-A373-19968DC841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112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CBA94-7506-4C12-9095-340A2244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C3D0C0-299A-4D54-A531-72AEA637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084-88C2-4956-870D-82BC18CBAF28}" type="datetimeFigureOut">
              <a:rPr lang="es-PE" smtClean="0"/>
              <a:t>23/07/2021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F39350-7A34-48F5-9BFB-17FE884D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3DB3FB-9717-430C-A7F2-817BC107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139A-24D5-439C-A373-19968DC841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795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4D6F02-BD3B-4510-9222-47C954A7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084-88C2-4956-870D-82BC18CBAF28}" type="datetimeFigureOut">
              <a:rPr lang="es-PE" smtClean="0"/>
              <a:t>23/07/2021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3EC092-1764-4A70-850C-6EA2EF9A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971269-694C-4669-BE94-50281B5C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139A-24D5-439C-A373-19968DC841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57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1A05C-F44C-48B3-ACE4-8F714856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C5C40-51D4-4F80-AB76-A281DF2CD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21AB11-7FE5-45CF-8230-2C179BBD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3D0C6D-E03D-42DF-97BE-7DB2C7E5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084-88C2-4956-870D-82BC18CBAF28}" type="datetimeFigureOut">
              <a:rPr lang="es-PE" smtClean="0"/>
              <a:t>23/07/2021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68E04E-6602-4696-B3BC-DB4E24E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637D3F-BA56-4925-9219-F5F05E0E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139A-24D5-439C-A373-19968DC841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3735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4E57C-B9A0-497B-A69B-17ABFFE7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26345A-779F-4E98-8907-4E8EBA50F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021F4A-BE88-4356-9892-0392C199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2B8238-0C2D-4CBE-AC92-A41BDE3F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4084-88C2-4956-870D-82BC18CBAF28}" type="datetimeFigureOut">
              <a:rPr lang="es-PE" smtClean="0"/>
              <a:t>23/07/2021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2F997F-A942-4D58-9135-F9FF1A0B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F60C6C-60D4-454A-B4C6-F306AD74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9139A-24D5-439C-A373-19968DC841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131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B18DA9-83E3-4CC8-B9CA-4525F6F5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9681FD-0043-4167-87A1-31A1D57D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EC42BC-DF45-4819-8D9C-50C65249C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4084-88C2-4956-870D-82BC18CBAF28}" type="datetimeFigureOut">
              <a:rPr lang="es-PE" smtClean="0"/>
              <a:t>23/07/2021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51B6-1389-41F0-8078-EF70C0C29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98132-DE02-4240-8FD5-A20BF6729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9139A-24D5-439C-A373-19968DC841F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687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39FD5-30D2-4865-BF98-ABC9DD82A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043947-414D-4D2B-B008-495E2A5C0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 descr="Imagen que contiene interior, persona, silla, computadora&#10;&#10;Descripción generada automáticamente">
            <a:extLst>
              <a:ext uri="{FF2B5EF4-FFF2-40B4-BE49-F238E27FC236}">
                <a16:creationId xmlns:a16="http://schemas.microsoft.com/office/drawing/2014/main" id="{ABD2F310-7E37-4FB2-8FBB-BDCF2371F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345"/>
            <a:ext cx="12192000" cy="6858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D8ABBD9-E564-4810-9395-5722A6F3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01301">
            <a:off x="953344" y="2832179"/>
            <a:ext cx="3461461" cy="21191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FB4CBE-13B1-42A6-8F9F-9CFB50E91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11860">
            <a:off x="8504327" y="1417260"/>
            <a:ext cx="3650146" cy="239976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C8DC6C0-9601-443F-81BE-9090C7B57B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032"/>
          <a:stretch/>
        </p:blipFill>
        <p:spPr>
          <a:xfrm rot="20516202">
            <a:off x="218719" y="414498"/>
            <a:ext cx="1645358" cy="26741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16340F6-8730-48ED-A1F4-594324A74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61410">
            <a:off x="9697899" y="4149651"/>
            <a:ext cx="1517094" cy="25852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8C2E10-79B8-442B-9540-5029E7A44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325061">
            <a:off x="1026975" y="4215368"/>
            <a:ext cx="1741286" cy="235631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B1513AC-4CFD-4048-82E2-A6095FDCD43F}"/>
              </a:ext>
            </a:extLst>
          </p:cNvPr>
          <p:cNvSpPr/>
          <p:nvPr/>
        </p:nvSpPr>
        <p:spPr>
          <a:xfrm>
            <a:off x="706869" y="2526445"/>
            <a:ext cx="10579948" cy="2585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Feliz cumpleaños Jürgen, </a:t>
            </a:r>
          </a:p>
          <a:p>
            <a:pPr algn="ctr"/>
            <a:r>
              <a:rPr lang="es-E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sigue adelante en tus postulaciones.</a:t>
            </a:r>
          </a:p>
          <a:p>
            <a:pPr algn="ctr"/>
            <a:r>
              <a:rPr lang="es-ES" sz="54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Gracias </a:t>
            </a:r>
            <a:r>
              <a:rPr lang="es-E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por ser un buen </a:t>
            </a:r>
            <a:r>
              <a:rPr lang="es-ES" sz="5400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cagon</a:t>
            </a:r>
            <a:r>
              <a:rPr lang="es-E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:3</a:t>
            </a:r>
            <a:endParaRPr lang="es-ES" sz="54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9941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18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Hebert Valeriano Munoz</dc:creator>
  <cp:lastModifiedBy>Erick Hebert Valeriano Munoz</cp:lastModifiedBy>
  <cp:revision>1</cp:revision>
  <dcterms:created xsi:type="dcterms:W3CDTF">2021-07-23T05:32:02Z</dcterms:created>
  <dcterms:modified xsi:type="dcterms:W3CDTF">2021-07-23T20:43:34Z</dcterms:modified>
</cp:coreProperties>
</file>