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e7b9bf13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e7b9bf13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7b9bf13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7b9bf13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e7b9bf13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e7b9bf13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e7b9bf13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e7b9bf13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e7b9bf13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e7b9bf13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ea5ba9b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ea5ba9b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7b9bf13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e7b9bf13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https://public.tableau.com/profile/marie.b8751#!/vizhome/Final_project_15807813636470/CLT_WEATHER?publish=yes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e7b9bf13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e7b9bf13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: number of true positives over the number of true positives plus number of false positives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: number of true positives over the number of true positives plus number of false negatvies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: average between precision and recall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Ufoma Iduh, Daniel Pimentel, and Marie-Jeanne Beda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question?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11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Georgia weather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Isn’t always great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 whether tomorrow will be a “good” or “bad day”?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Obviously, Georgia weather is never consistent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we use machine learning and create a model that can predict whether or not I should plan a picnic tomorrow?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72125"/>
            <a:ext cx="4169751" cy="277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Criteria for a “Good”/ “Bad” day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874250" y="1960225"/>
            <a:ext cx="2792400" cy="2297700"/>
          </a:xfrm>
          <a:prstGeom prst="rect">
            <a:avLst/>
          </a:prstGeom>
          <a:solidFill>
            <a:srgbClr val="93C47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Day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Precipitation :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Temperature : &gt;70 and &lt; 80 degrees </a:t>
            </a:r>
            <a:r>
              <a:rPr lang="en"/>
              <a:t>Fahrenheit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Score : 2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802200" y="1960225"/>
            <a:ext cx="2792400" cy="2297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Bad Day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Precipitation : &gt;0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Temperature : &lt; 70 or &gt;80 degrees Fahrenheit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Score : 1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239375" y="1118913"/>
            <a:ext cx="3668700" cy="3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26,000 row 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Pulled data online from data.gov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pulled from a combination of locations in Southeastern United States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Temperature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Precipitation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Snow/Ice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Snow depth 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74" y="1017725"/>
            <a:ext cx="312862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016" y="0"/>
            <a:ext cx="518796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clean up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SciKit-Learn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Matplotlib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</a:t>
            </a:r>
            <a:r>
              <a:rPr lang="en"/>
              <a:t>Visualizations</a:t>
            </a:r>
            <a:r>
              <a:rPr lang="en"/>
              <a:t> in Jupyter notebook to help analysis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Tableau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create visualizations to summarize our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utilized numpy </a:t>
            </a:r>
            <a:r>
              <a:rPr lang="en"/>
              <a:t>assign 1 or 2 for “good” / “bad” days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Juypter Notebook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Imported libraries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Read the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Created matplotlib scatter plot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Cleaned up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Created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Trained/Fit our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Predict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Trends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Tableau Dashboard….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50" y="1024526"/>
            <a:ext cx="8599297" cy="3672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 model says….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913" y="1458850"/>
            <a:ext cx="7916176" cy="26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