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A12DE03-D936-444E-AD85-9B636B8F87D8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8917055-332F-49E8-B3E4-371DA0A88FB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Interfaces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Taller de Programación de Sistemas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4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interfaz es un tipo de ‘plantilla’ para la construcción de clases.</a:t>
            </a:r>
          </a:p>
          <a:p>
            <a:r>
              <a:rPr lang="es-MX" dirty="0" smtClean="0"/>
              <a:t>Generalmente consta de un conjunto de declaraciones de cabeceras de métodos, sin implementar, y propiedades que especifican un protocolo de comportamiento para una o varias clases.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interfaz?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71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Establecen relaciones entre clases no relacionadas</a:t>
            </a:r>
          </a:p>
          <a:p>
            <a:r>
              <a:rPr lang="es-MX" dirty="0" smtClean="0"/>
              <a:t>Incrementar el polimorfismo del lenguaje</a:t>
            </a:r>
          </a:p>
          <a:p>
            <a:r>
              <a:rPr lang="es-MX" dirty="0" smtClean="0"/>
              <a:t>Declarar grupos de constantes</a:t>
            </a:r>
          </a:p>
          <a:p>
            <a:r>
              <a:rPr lang="es-MX" dirty="0" smtClean="0"/>
              <a:t>Utilizarlas como tipo de referencia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Usos de las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62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La declaración de una interfaz es similar a una clase, aunque emplea la palabra reservada </a:t>
            </a:r>
            <a:r>
              <a:rPr lang="es-MX" b="1" dirty="0" smtClean="0"/>
              <a:t>interface</a:t>
            </a:r>
            <a:r>
              <a:rPr lang="es-MX" dirty="0" smtClean="0"/>
              <a:t> en lugar de </a:t>
            </a:r>
            <a:r>
              <a:rPr lang="es-MX" b="1" dirty="0" err="1" smtClean="0"/>
              <a:t>class</a:t>
            </a:r>
            <a:r>
              <a:rPr lang="es-MX" dirty="0" smtClean="0"/>
              <a:t> y no incluye ni la declaración de variables de instancia ni la implementación del cuerpo de los métodos</a:t>
            </a:r>
          </a:p>
          <a:p>
            <a:endParaRPr lang="es-MX" dirty="0"/>
          </a:p>
          <a:p>
            <a:r>
              <a:rPr lang="es-MX" dirty="0" smtClean="0"/>
              <a:t>La sintaxis es la siguiente:</a:t>
            </a:r>
            <a:br>
              <a:rPr lang="es-MX" dirty="0" smtClean="0"/>
            </a:br>
            <a:r>
              <a:rPr lang="es-MX" sz="2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MX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MX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600" i="1" dirty="0" err="1" smtClean="0">
                <a:latin typeface="Courier New" pitchFamily="49" charset="0"/>
                <a:cs typeface="Courier New" pitchFamily="49" charset="0"/>
              </a:rPr>
              <a:t>IdentificadorInterfaz</a:t>
            </a:r>
            <a:r>
              <a:rPr lang="es-MX" sz="2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s-MX" sz="2600" dirty="0" smtClean="0">
                <a:latin typeface="Courier New" pitchFamily="49" charset="0"/>
                <a:cs typeface="Courier New" pitchFamily="49" charset="0"/>
              </a:rPr>
              <a:t>	// Cuerpo de la interfaz . . .</a:t>
            </a:r>
          </a:p>
          <a:p>
            <a:pPr marL="0" indent="0">
              <a:buNone/>
            </a:pPr>
            <a:r>
              <a:rPr lang="es-MX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de una Interfaz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6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Para declarar una clase que implemente una interfaz es necesario utilizar la palabra reservada </a:t>
            </a:r>
            <a:r>
              <a:rPr lang="es-MX" b="1" dirty="0" err="1" smtClean="0"/>
              <a:t>implements</a:t>
            </a:r>
            <a:r>
              <a:rPr lang="es-MX" dirty="0" smtClean="0"/>
              <a:t> en la cabecera de declaración de la clase. Las cabeceras de los métodos (identificador y número y tipo de parámetros) deben aparecer en la clase tal y como aparecen en la interfaz implementada.</a:t>
            </a:r>
          </a:p>
          <a:p>
            <a:r>
              <a:rPr lang="es-MX" dirty="0" smtClean="0"/>
              <a:t>La sintaxis que se utiliza es:</a:t>
            </a:r>
            <a:br>
              <a:rPr lang="es-MX" dirty="0" smtClean="0"/>
            </a:b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MX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i="1" dirty="0" smtClean="0">
                <a:latin typeface="Courier New" pitchFamily="49" charset="0"/>
                <a:cs typeface="Courier New" pitchFamily="49" charset="0"/>
              </a:rPr>
              <a:t>clase </a:t>
            </a:r>
            <a:r>
              <a:rPr lang="es-MX" b="1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MX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i="1" dirty="0" smtClean="0">
                <a:latin typeface="Courier New" pitchFamily="49" charset="0"/>
                <a:cs typeface="Courier New" pitchFamily="49" charset="0"/>
              </a:rPr>
              <a:t>interfaz [, interfaz] </a:t>
            </a:r>
            <a:r>
              <a:rPr lang="es-MX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urier New" pitchFamily="49" charset="0"/>
                <a:cs typeface="Courier New" pitchFamily="49" charset="0"/>
              </a:rPr>
              <a:t>	// Cuerpo de la clase. . .</a:t>
            </a:r>
          </a:p>
          <a:p>
            <a:pPr marL="0" indent="0">
              <a:buNone/>
            </a:pPr>
            <a:r>
              <a:rPr lang="es-MX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Implementación de una interfaz en una clase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150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80</TotalTime>
  <Words>195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Cartoné</vt:lpstr>
      <vt:lpstr>Interfaces</vt:lpstr>
      <vt:lpstr>¿Qué es una interfaz?</vt:lpstr>
      <vt:lpstr>Usos de las interfaces</vt:lpstr>
      <vt:lpstr>Declaración de una Interfaz</vt:lpstr>
      <vt:lpstr>Implementación de una interfaz en una clase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vikthor</dc:creator>
  <cp:lastModifiedBy>vikthor</cp:lastModifiedBy>
  <cp:revision>6</cp:revision>
  <dcterms:created xsi:type="dcterms:W3CDTF">2013-08-21T01:13:16Z</dcterms:created>
  <dcterms:modified xsi:type="dcterms:W3CDTF">2013-08-21T02:33:26Z</dcterms:modified>
</cp:coreProperties>
</file>