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2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3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2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35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0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8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01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64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14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25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6B71-11CF-492C-8ABD-F068B246AA2E}" type="datetimeFigureOut">
              <a:rPr lang="es-MX" smtClean="0"/>
              <a:t>26/08/2013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BFEC-11AB-4384-AF20-FBE4AC0EA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03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C:\Users\KILLER QUEEN\Desktop\Sin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32656"/>
            <a:ext cx="8695392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7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LLER QUEEN\Desktop\Sin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669338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9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C:\Users\KILLER QUEEN\Desktop\Sin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" y="188640"/>
            <a:ext cx="898366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53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ILLER QUEEN\Desktop\Sin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8598"/>
            <a:ext cx="8830741" cy="589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8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ILLER QUEEN\Desktop\Sin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7259"/>
            <a:ext cx="8568952" cy="620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4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ILLER QUEEN\Desktop\Sin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" y="404664"/>
            <a:ext cx="895508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06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Presentación en pantalla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KILLER QUEEN</dc:creator>
  <cp:lastModifiedBy>KILLER QUEEN</cp:lastModifiedBy>
  <cp:revision>1</cp:revision>
  <dcterms:created xsi:type="dcterms:W3CDTF">2013-08-26T07:39:55Z</dcterms:created>
  <dcterms:modified xsi:type="dcterms:W3CDTF">2013-08-26T07:48:37Z</dcterms:modified>
</cp:coreProperties>
</file>