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5E610B-3035-46C6-AA82-4394199BD42C}" type="datetimeFigureOut">
              <a:rPr lang="es-ES" smtClean="0"/>
              <a:pPr/>
              <a:t>28/08/2013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2C556B-61EB-484D-8F96-2A6C301D39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5E610B-3035-46C6-AA82-4394199BD42C}" type="datetimeFigureOut">
              <a:rPr lang="es-ES" smtClean="0"/>
              <a:pPr/>
              <a:t>28/08/2013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C556B-61EB-484D-8F96-2A6C301D39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5E610B-3035-46C6-AA82-4394199BD42C}" type="datetimeFigureOut">
              <a:rPr lang="es-ES" smtClean="0"/>
              <a:pPr/>
              <a:t>28/08/2013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C556B-61EB-484D-8F96-2A6C301D39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5E610B-3035-46C6-AA82-4394199BD42C}" type="datetimeFigureOut">
              <a:rPr lang="es-ES" smtClean="0"/>
              <a:pPr/>
              <a:t>28/08/2013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C556B-61EB-484D-8F96-2A6C301D39B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5E610B-3035-46C6-AA82-4394199BD42C}" type="datetimeFigureOut">
              <a:rPr lang="es-ES" smtClean="0"/>
              <a:pPr/>
              <a:t>28/08/2013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C556B-61EB-484D-8F96-2A6C301D39B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5E610B-3035-46C6-AA82-4394199BD42C}" type="datetimeFigureOut">
              <a:rPr lang="es-ES" smtClean="0"/>
              <a:pPr/>
              <a:t>28/08/2013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C556B-61EB-484D-8F96-2A6C301D39B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5E610B-3035-46C6-AA82-4394199BD42C}" type="datetimeFigureOut">
              <a:rPr lang="es-ES" smtClean="0"/>
              <a:pPr/>
              <a:t>28/08/2013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C556B-61EB-484D-8F96-2A6C301D39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5E610B-3035-46C6-AA82-4394199BD42C}" type="datetimeFigureOut">
              <a:rPr lang="es-ES" smtClean="0"/>
              <a:pPr/>
              <a:t>28/08/2013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C556B-61EB-484D-8F96-2A6C301D39B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5E610B-3035-46C6-AA82-4394199BD42C}" type="datetimeFigureOut">
              <a:rPr lang="es-ES" smtClean="0"/>
              <a:pPr/>
              <a:t>28/08/2013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C556B-61EB-484D-8F96-2A6C301D39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D5E610B-3035-46C6-AA82-4394199BD42C}" type="datetimeFigureOut">
              <a:rPr lang="es-ES" smtClean="0"/>
              <a:pPr/>
              <a:t>28/08/2013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C556B-61EB-484D-8F96-2A6C301D39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5E610B-3035-46C6-AA82-4394199BD42C}" type="datetimeFigureOut">
              <a:rPr lang="es-ES" smtClean="0"/>
              <a:pPr/>
              <a:t>28/08/2013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2C556B-61EB-484D-8F96-2A6C301D39B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D5E610B-3035-46C6-AA82-4394199BD42C}" type="datetimeFigureOut">
              <a:rPr lang="es-ES" smtClean="0"/>
              <a:pPr/>
              <a:t>28/08/2013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92C556B-61EB-484D-8F96-2A6C301D39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Estructuras de tipo LIFO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MX" dirty="0" smtClean="0"/>
              <a:t>	La clase </a:t>
            </a:r>
            <a:r>
              <a:rPr lang="es-MX" i="1" dirty="0" err="1" smtClean="0"/>
              <a:t>Stack</a:t>
            </a:r>
            <a:r>
              <a:rPr lang="es-MX" dirty="0" smtClean="0"/>
              <a:t> que se encuentra dentro del paquete </a:t>
            </a:r>
            <a:r>
              <a:rPr lang="es-MX" dirty="0" err="1" smtClean="0"/>
              <a:t>java.util</a:t>
            </a:r>
            <a:r>
              <a:rPr lang="es-MX" dirty="0" smtClean="0"/>
              <a:t> contiene los siguientes métodos:</a:t>
            </a:r>
          </a:p>
          <a:p>
            <a:r>
              <a:rPr lang="es-MX" dirty="0" err="1"/>
              <a:t>p</a:t>
            </a:r>
            <a:r>
              <a:rPr lang="es-MX" dirty="0" err="1" smtClean="0"/>
              <a:t>ush</a:t>
            </a:r>
            <a:r>
              <a:rPr lang="es-MX" dirty="0" smtClean="0"/>
              <a:t>: </a:t>
            </a:r>
            <a:r>
              <a:rPr lang="es-MX" dirty="0" err="1" smtClean="0"/>
              <a:t>Pila.push</a:t>
            </a:r>
            <a:r>
              <a:rPr lang="es-MX" dirty="0" smtClean="0"/>
              <a:t>(objeto)</a:t>
            </a:r>
          </a:p>
          <a:p>
            <a:r>
              <a:rPr lang="es-MX" dirty="0"/>
              <a:t>p</a:t>
            </a:r>
            <a:r>
              <a:rPr lang="es-MX" dirty="0" smtClean="0"/>
              <a:t>op:   Pila.pop()</a:t>
            </a:r>
          </a:p>
          <a:p>
            <a:r>
              <a:rPr lang="es-MX" dirty="0" err="1"/>
              <a:t>p</a:t>
            </a:r>
            <a:r>
              <a:rPr lang="es-MX" dirty="0" err="1" smtClean="0"/>
              <a:t>eek</a:t>
            </a:r>
            <a:r>
              <a:rPr lang="es-MX" dirty="0" smtClean="0"/>
              <a:t>: </a:t>
            </a:r>
            <a:r>
              <a:rPr lang="es-MX" dirty="0" err="1" smtClean="0"/>
              <a:t>Pila.peek</a:t>
            </a:r>
            <a:r>
              <a:rPr lang="es-MX" dirty="0" smtClean="0"/>
              <a:t>()</a:t>
            </a:r>
          </a:p>
          <a:p>
            <a:r>
              <a:rPr lang="es-MX" dirty="0" err="1"/>
              <a:t>e</a:t>
            </a:r>
            <a:r>
              <a:rPr lang="es-MX" dirty="0" err="1" smtClean="0"/>
              <a:t>mpty</a:t>
            </a:r>
            <a:r>
              <a:rPr lang="es-MX" dirty="0" smtClean="0"/>
              <a:t>: </a:t>
            </a:r>
            <a:r>
              <a:rPr lang="es-ES" dirty="0" err="1" smtClean="0"/>
              <a:t>Pila.Empty</a:t>
            </a:r>
            <a:r>
              <a:rPr lang="es-ES" dirty="0"/>
              <a:t>()</a:t>
            </a:r>
            <a:endParaRPr lang="es-MX" dirty="0" smtClean="0"/>
          </a:p>
          <a:p>
            <a:r>
              <a:rPr lang="es-MX" dirty="0" err="1"/>
              <a:t>s</a:t>
            </a:r>
            <a:r>
              <a:rPr lang="es-MX" dirty="0" err="1" smtClean="0"/>
              <a:t>earch</a:t>
            </a:r>
            <a:r>
              <a:rPr lang="es-MX" dirty="0" smtClean="0"/>
              <a:t>: </a:t>
            </a:r>
            <a:r>
              <a:rPr lang="es-ES" dirty="0" err="1" smtClean="0"/>
              <a:t>Pila.search</a:t>
            </a:r>
            <a:r>
              <a:rPr lang="es-ES" dirty="0" smtClean="0"/>
              <a:t>(objeto)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en Java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71490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java.util</a:t>
            </a:r>
            <a:r>
              <a:rPr lang="es-ES" dirty="0" smtClean="0"/>
              <a:t>.*;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Ejemplo {</a:t>
            </a:r>
          </a:p>
          <a:p>
            <a:pPr>
              <a:buNone/>
            </a:pPr>
            <a:r>
              <a:rPr lang="es-ES" dirty="0" smtClean="0"/>
              <a:t>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args</a:t>
            </a:r>
            <a:r>
              <a:rPr lang="es-ES" dirty="0" smtClean="0"/>
              <a:t>[]) {</a:t>
            </a:r>
          </a:p>
          <a:p>
            <a:pPr>
              <a:buNone/>
            </a:pPr>
            <a:r>
              <a:rPr lang="es-ES" dirty="0" smtClean="0"/>
              <a:t>      // Creando la pila</a:t>
            </a:r>
          </a:p>
          <a:p>
            <a:pPr>
              <a:buNone/>
            </a:pPr>
            <a:r>
              <a:rPr lang="es-ES" dirty="0" smtClean="0"/>
              <a:t>      </a:t>
            </a:r>
            <a:r>
              <a:rPr lang="es-ES" dirty="0" err="1" smtClean="0"/>
              <a:t>Stack</a:t>
            </a:r>
            <a:r>
              <a:rPr lang="es-ES" dirty="0" smtClean="0"/>
              <a:t> Pila = new </a:t>
            </a:r>
            <a:r>
              <a:rPr lang="es-ES" dirty="0" err="1" smtClean="0"/>
              <a:t>Stack</a:t>
            </a:r>
            <a:r>
              <a:rPr lang="es-ES" dirty="0" smtClean="0"/>
              <a:t>();</a:t>
            </a:r>
          </a:p>
          <a:p>
            <a:pPr>
              <a:buNone/>
            </a:pPr>
            <a:r>
              <a:rPr lang="es-ES" dirty="0" smtClean="0"/>
              <a:t>      </a:t>
            </a:r>
          </a:p>
          <a:p>
            <a:pPr>
              <a:buNone/>
            </a:pPr>
            <a:r>
              <a:rPr lang="es-ES" dirty="0" smtClean="0"/>
              <a:t>      // </a:t>
            </a:r>
            <a:r>
              <a:rPr lang="es-ES" dirty="0" err="1" smtClean="0"/>
              <a:t>Llenandola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     </a:t>
            </a:r>
            <a:r>
              <a:rPr lang="es-ES" dirty="0" err="1" smtClean="0"/>
              <a:t>Pila.push</a:t>
            </a:r>
            <a:r>
              <a:rPr lang="es-ES" dirty="0" smtClean="0"/>
              <a:t>(“A");</a:t>
            </a:r>
          </a:p>
          <a:p>
            <a:pPr>
              <a:buNone/>
            </a:pPr>
            <a:r>
              <a:rPr lang="es-ES" dirty="0" smtClean="0"/>
              <a:t>      </a:t>
            </a:r>
            <a:r>
              <a:rPr lang="es-ES" dirty="0" err="1" smtClean="0"/>
              <a:t>Pila.push</a:t>
            </a:r>
            <a:r>
              <a:rPr lang="es-ES" dirty="0" smtClean="0"/>
              <a:t>(“B");</a:t>
            </a:r>
          </a:p>
          <a:p>
            <a:pPr>
              <a:buNone/>
            </a:pPr>
            <a:r>
              <a:rPr lang="es-ES" dirty="0" smtClean="0"/>
              <a:t>      </a:t>
            </a:r>
            <a:r>
              <a:rPr lang="es-ES" dirty="0" err="1" smtClean="0"/>
              <a:t>Pila.push</a:t>
            </a:r>
            <a:r>
              <a:rPr lang="es-ES" dirty="0" smtClean="0"/>
              <a:t>(“C");</a:t>
            </a:r>
          </a:p>
          <a:p>
            <a:pPr>
              <a:buNone/>
            </a:pPr>
            <a:r>
              <a:rPr lang="es-ES" dirty="0" smtClean="0"/>
              <a:t>      </a:t>
            </a:r>
          </a:p>
          <a:p>
            <a:pPr>
              <a:buNone/>
            </a:pPr>
            <a:r>
              <a:rPr lang="es-ES" dirty="0" smtClean="0"/>
              <a:t>      </a:t>
            </a:r>
            <a:r>
              <a:rPr lang="es-ES" dirty="0" err="1" smtClean="0"/>
              <a:t>System.out.println</a:t>
            </a:r>
            <a:r>
              <a:rPr lang="es-ES" dirty="0" smtClean="0"/>
              <a:t>(“¿La pila está vacía?: "+</a:t>
            </a:r>
            <a:r>
              <a:rPr lang="es-ES" dirty="0" err="1" smtClean="0"/>
              <a:t>Pila.empty</a:t>
            </a:r>
            <a:r>
              <a:rPr lang="es-ES" dirty="0" smtClean="0"/>
              <a:t>());</a:t>
            </a:r>
          </a:p>
          <a:p>
            <a:pPr>
              <a:buNone/>
            </a:pPr>
            <a:r>
              <a:rPr lang="es-MX" dirty="0" smtClean="0"/>
              <a:t>      //muestra el objeto de la cima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(“La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ingresada</a:t>
            </a:r>
            <a:r>
              <a:rPr lang="en-US" dirty="0" smtClean="0"/>
              <a:t> a la </a:t>
            </a:r>
            <a:r>
              <a:rPr lang="en-US" dirty="0" err="1" smtClean="0"/>
              <a:t>pila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: "+</a:t>
            </a:r>
            <a:r>
              <a:rPr lang="en-US" dirty="0" err="1" smtClean="0"/>
              <a:t>Pila.peek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   //</a:t>
            </a:r>
            <a:r>
              <a:rPr lang="en-US" dirty="0" err="1" smtClean="0"/>
              <a:t>Buscando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s-ES" dirty="0" err="1" smtClean="0"/>
              <a:t>System.out.println</a:t>
            </a:r>
            <a:r>
              <a:rPr lang="es-ES" dirty="0" smtClean="0"/>
              <a:t>(“La letra “A” está en la posición: "+</a:t>
            </a:r>
            <a:r>
              <a:rPr lang="es-ES" dirty="0" err="1" smtClean="0"/>
              <a:t>Pila.search</a:t>
            </a:r>
            <a:r>
              <a:rPr lang="es-ES" dirty="0" smtClean="0"/>
              <a:t>(“A));</a:t>
            </a:r>
          </a:p>
          <a:p>
            <a:pPr>
              <a:buNone/>
            </a:pPr>
            <a:r>
              <a:rPr lang="es-ES" dirty="0" smtClean="0"/>
              <a:t>      // remueve el objeto de la cima</a:t>
            </a:r>
          </a:p>
          <a:p>
            <a:pPr>
              <a:buNone/>
            </a:pPr>
            <a:r>
              <a:rPr lang="es-ES" dirty="0" smtClean="0"/>
              <a:t>      </a:t>
            </a:r>
            <a:r>
              <a:rPr lang="es-ES" dirty="0" err="1" smtClean="0"/>
              <a:t>System.out.println</a:t>
            </a:r>
            <a:r>
              <a:rPr lang="es-ES" dirty="0" smtClean="0"/>
              <a:t>(“la palabra eliminada es: "+Pila.pop());</a:t>
            </a:r>
          </a:p>
          <a:p>
            <a:pPr>
              <a:buNone/>
            </a:pPr>
            <a:r>
              <a:rPr lang="es-ES" dirty="0" smtClean="0"/>
              <a:t>   }    </a:t>
            </a:r>
          </a:p>
          <a:p>
            <a:pPr>
              <a:buNone/>
            </a:pPr>
            <a:r>
              <a:rPr lang="es-ES" dirty="0" smtClean="0"/>
              <a:t>}</a:t>
            </a:r>
          </a:p>
          <a:p>
            <a:pPr>
              <a:buNone/>
            </a:pPr>
            <a:r>
              <a:rPr lang="es-ES" dirty="0" smtClean="0"/>
              <a:t>¿La pila está vacía?:  false</a:t>
            </a:r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ingresada</a:t>
            </a:r>
            <a:r>
              <a:rPr lang="en-US" dirty="0" smtClean="0"/>
              <a:t> a la </a:t>
            </a:r>
            <a:r>
              <a:rPr lang="en-US" dirty="0" err="1" smtClean="0"/>
              <a:t>pila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: C</a:t>
            </a:r>
          </a:p>
          <a:p>
            <a:pPr>
              <a:buNone/>
            </a:pPr>
            <a:r>
              <a:rPr lang="es-ES" dirty="0" smtClean="0"/>
              <a:t>La letra “A” está en la posición: 3</a:t>
            </a:r>
            <a:endParaRPr lang="en-US" dirty="0" smtClean="0"/>
          </a:p>
          <a:p>
            <a:pPr>
              <a:buNone/>
            </a:pPr>
            <a:r>
              <a:rPr lang="es-ES" dirty="0" smtClean="0"/>
              <a:t>la letra eliminada es: C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</TotalTime>
  <Words>166</Words>
  <Application>Microsoft Office PowerPoint</Application>
  <PresentationFormat>Presentación en pantalla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Concurrencia</vt:lpstr>
      <vt:lpstr>Estructuras de tipo LIFO</vt:lpstr>
      <vt:lpstr>Uso en Java</vt:lpstr>
      <vt:lpstr>Ejemplo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tipo LIFO</dc:title>
  <dc:creator>*</dc:creator>
  <cp:lastModifiedBy>Usuario</cp:lastModifiedBy>
  <cp:revision>16</cp:revision>
  <dcterms:created xsi:type="dcterms:W3CDTF">2013-08-21T02:11:15Z</dcterms:created>
  <dcterms:modified xsi:type="dcterms:W3CDTF">2013-08-28T12:18:07Z</dcterms:modified>
</cp:coreProperties>
</file>